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  <p:sldMasterId id="2147483697" r:id="rId4"/>
  </p:sldMasterIdLst>
  <p:notesMasterIdLst>
    <p:notesMasterId r:id="rId30"/>
  </p:notesMasterIdLst>
  <p:sldIdLst>
    <p:sldId id="469" r:id="rId5"/>
    <p:sldId id="412" r:id="rId6"/>
    <p:sldId id="367" r:id="rId7"/>
    <p:sldId id="340" r:id="rId8"/>
    <p:sldId id="369" r:id="rId9"/>
    <p:sldId id="481" r:id="rId10"/>
    <p:sldId id="370" r:id="rId11"/>
    <p:sldId id="404" r:id="rId12"/>
    <p:sldId id="449" r:id="rId13"/>
    <p:sldId id="483" r:id="rId14"/>
    <p:sldId id="450" r:id="rId15"/>
    <p:sldId id="379" r:id="rId16"/>
    <p:sldId id="452" r:id="rId17"/>
    <p:sldId id="475" r:id="rId18"/>
    <p:sldId id="391" r:id="rId19"/>
    <p:sldId id="474" r:id="rId20"/>
    <p:sldId id="477" r:id="rId21"/>
    <p:sldId id="371" r:id="rId22"/>
    <p:sldId id="440" r:id="rId23"/>
    <p:sldId id="460" r:id="rId24"/>
    <p:sldId id="478" r:id="rId25"/>
    <p:sldId id="482" r:id="rId26"/>
    <p:sldId id="479" r:id="rId27"/>
    <p:sldId id="480" r:id="rId28"/>
    <p:sldId id="31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9400"/>
    <a:srgbClr val="FF33CC"/>
    <a:srgbClr val="349C5E"/>
    <a:srgbClr val="A40000"/>
    <a:srgbClr val="4B5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71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798" y="78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tiff>
</file>

<file path=ppt/media/image17.png>
</file>

<file path=ppt/media/image18.jpg>
</file>

<file path=ppt/media/image19.tiff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g>
</file>

<file path=ppt/media/image30.png>
</file>

<file path=ppt/media/image31.png>
</file>

<file path=ppt/media/image31.svg>
</file>

<file path=ppt/media/image32.png>
</file>

<file path=ppt/media/image3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ECC5F1-6BB4-614D-84A2-1A0398C1765E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9053B-FB87-E547-8F1D-343C17658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686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98601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618000"/>
            <a:ext cx="12192000" cy="2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493205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4824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524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9694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7F98B0-1969-4B0D-B39C-719F77064B5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A0175121-4C90-40A9-B147-E4149E5190AE}"/>
              </a:ext>
            </a:extLst>
          </p:cNvPr>
          <p:cNvSpPr/>
          <p:nvPr userDrawn="1"/>
        </p:nvSpPr>
        <p:spPr>
          <a:xfrm>
            <a:off x="8301789" y="-866274"/>
            <a:ext cx="4066673" cy="4066673"/>
          </a:xfrm>
          <a:prstGeom prst="arc">
            <a:avLst>
              <a:gd name="adj1" fmla="val 1409913"/>
              <a:gd name="adj2" fmla="val 12880072"/>
            </a:avLst>
          </a:prstGeom>
          <a:ln w="19050">
            <a:solidFill>
              <a:schemeClr val="bg1">
                <a:alpha val="1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370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3A78E6-F71D-4312-BDB2-FA26CAF574B4}"/>
              </a:ext>
            </a:extLst>
          </p:cNvPr>
          <p:cNvSpPr/>
          <p:nvPr userDrawn="1"/>
        </p:nvSpPr>
        <p:spPr>
          <a:xfrm flipH="1" flipV="1">
            <a:off x="5119026" y="0"/>
            <a:ext cx="7072972" cy="6858000"/>
          </a:xfrm>
          <a:custGeom>
            <a:avLst/>
            <a:gdLst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75BF01-2621-417D-9B96-39DD8D0867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7072972" cy="6858000"/>
          </a:xfrm>
          <a:custGeom>
            <a:avLst/>
            <a:gdLst>
              <a:gd name="connsiteX0" fmla="*/ 0 w 6200775"/>
              <a:gd name="connsiteY0" fmla="*/ 0 h 6858000"/>
              <a:gd name="connsiteX1" fmla="*/ 2158503 w 6200775"/>
              <a:gd name="connsiteY1" fmla="*/ 0 h 6858000"/>
              <a:gd name="connsiteX2" fmla="*/ 6200775 w 6200775"/>
              <a:gd name="connsiteY2" fmla="*/ 3676650 h 6858000"/>
              <a:gd name="connsiteX3" fmla="*/ 3307176 w 6200775"/>
              <a:gd name="connsiteY3" fmla="*/ 6858000 h 6858000"/>
              <a:gd name="connsiteX4" fmla="*/ 0 w 6200775"/>
              <a:gd name="connsiteY4" fmla="*/ 6858000 h 6858000"/>
              <a:gd name="connsiteX0" fmla="*/ 0 w 7424664"/>
              <a:gd name="connsiteY0" fmla="*/ 0 h 6858000"/>
              <a:gd name="connsiteX1" fmla="*/ 2158503 w 7424664"/>
              <a:gd name="connsiteY1" fmla="*/ 0 h 6858000"/>
              <a:gd name="connsiteX2" fmla="*/ 7424664 w 7424664"/>
              <a:gd name="connsiteY2" fmla="*/ 2326151 h 6858000"/>
              <a:gd name="connsiteX3" fmla="*/ 3307176 w 7424664"/>
              <a:gd name="connsiteY3" fmla="*/ 6858000 h 6858000"/>
              <a:gd name="connsiteX4" fmla="*/ 0 w 7424664"/>
              <a:gd name="connsiteY4" fmla="*/ 6858000 h 6858000"/>
              <a:gd name="connsiteX5" fmla="*/ 0 w 7424664"/>
              <a:gd name="connsiteY5" fmla="*/ 0 h 6858000"/>
              <a:gd name="connsiteX0" fmla="*/ 0 w 7424664"/>
              <a:gd name="connsiteY0" fmla="*/ 0 h 6858000"/>
              <a:gd name="connsiteX1" fmla="*/ 7424664 w 7424664"/>
              <a:gd name="connsiteY1" fmla="*/ 2326151 h 6858000"/>
              <a:gd name="connsiteX2" fmla="*/ 3307176 w 7424664"/>
              <a:gd name="connsiteY2" fmla="*/ 6858000 h 6858000"/>
              <a:gd name="connsiteX3" fmla="*/ 0 w 7424664"/>
              <a:gd name="connsiteY3" fmla="*/ 6858000 h 6858000"/>
              <a:gd name="connsiteX4" fmla="*/ 0 w 7424664"/>
              <a:gd name="connsiteY4" fmla="*/ 0 h 6858000"/>
              <a:gd name="connsiteX0" fmla="*/ 0 w 6904159"/>
              <a:gd name="connsiteY0" fmla="*/ 0 h 6858000"/>
              <a:gd name="connsiteX1" fmla="*/ 6904159 w 6904159"/>
              <a:gd name="connsiteY1" fmla="*/ 1805646 h 6858000"/>
              <a:gd name="connsiteX2" fmla="*/ 3307176 w 6904159"/>
              <a:gd name="connsiteY2" fmla="*/ 6858000 h 6858000"/>
              <a:gd name="connsiteX3" fmla="*/ 0 w 6904159"/>
              <a:gd name="connsiteY3" fmla="*/ 6858000 h 6858000"/>
              <a:gd name="connsiteX4" fmla="*/ 0 w 6904159"/>
              <a:gd name="connsiteY4" fmla="*/ 0 h 6858000"/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  <a:gd name="connsiteX4" fmla="*/ 0 w 7072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034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19339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D4580BA-A141-45EB-BB5F-4124A9D058B6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-1" y="0"/>
            <a:ext cx="7525230" cy="6858000"/>
          </a:xfrm>
          <a:custGeom>
            <a:avLst/>
            <a:gdLst>
              <a:gd name="connsiteX0" fmla="*/ 0 w 7525230"/>
              <a:gd name="connsiteY0" fmla="*/ 0 h 6858000"/>
              <a:gd name="connsiteX1" fmla="*/ 7525230 w 7525230"/>
              <a:gd name="connsiteY1" fmla="*/ 0 h 6858000"/>
              <a:gd name="connsiteX2" fmla="*/ 4342625 w 7525230"/>
              <a:gd name="connsiteY2" fmla="*/ 6858000 h 6858000"/>
              <a:gd name="connsiteX3" fmla="*/ 0 w 752523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5230" h="6858000">
                <a:moveTo>
                  <a:pt x="0" y="0"/>
                </a:moveTo>
                <a:lnTo>
                  <a:pt x="7525230" y="0"/>
                </a:lnTo>
                <a:lnTo>
                  <a:pt x="43426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arallelogram 2"/>
          <p:cNvSpPr/>
          <p:nvPr userDrawn="1"/>
        </p:nvSpPr>
        <p:spPr>
          <a:xfrm>
            <a:off x="4636784" y="5127899"/>
            <a:ext cx="1209539" cy="1739424"/>
          </a:xfrm>
          <a:prstGeom prst="parallelogram">
            <a:avLst>
              <a:gd name="adj" fmla="val 66769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4198194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1005381"/>
            <a:ext cx="12192000" cy="41937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60774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902588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34775165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82255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399373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1005381"/>
            <a:ext cx="12192000" cy="41937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90349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3A78E6-F71D-4312-BDB2-FA26CAF574B4}"/>
              </a:ext>
            </a:extLst>
          </p:cNvPr>
          <p:cNvSpPr/>
          <p:nvPr userDrawn="1"/>
        </p:nvSpPr>
        <p:spPr>
          <a:xfrm flipH="1" flipV="1">
            <a:off x="5119026" y="0"/>
            <a:ext cx="7072972" cy="6858000"/>
          </a:xfrm>
          <a:custGeom>
            <a:avLst/>
            <a:gdLst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75BF01-2621-417D-9B96-39DD8D0867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7072972" cy="6858000"/>
          </a:xfrm>
          <a:custGeom>
            <a:avLst/>
            <a:gdLst>
              <a:gd name="connsiteX0" fmla="*/ 0 w 6200775"/>
              <a:gd name="connsiteY0" fmla="*/ 0 h 6858000"/>
              <a:gd name="connsiteX1" fmla="*/ 2158503 w 6200775"/>
              <a:gd name="connsiteY1" fmla="*/ 0 h 6858000"/>
              <a:gd name="connsiteX2" fmla="*/ 6200775 w 6200775"/>
              <a:gd name="connsiteY2" fmla="*/ 3676650 h 6858000"/>
              <a:gd name="connsiteX3" fmla="*/ 3307176 w 6200775"/>
              <a:gd name="connsiteY3" fmla="*/ 6858000 h 6858000"/>
              <a:gd name="connsiteX4" fmla="*/ 0 w 6200775"/>
              <a:gd name="connsiteY4" fmla="*/ 6858000 h 6858000"/>
              <a:gd name="connsiteX0" fmla="*/ 0 w 7424664"/>
              <a:gd name="connsiteY0" fmla="*/ 0 h 6858000"/>
              <a:gd name="connsiteX1" fmla="*/ 2158503 w 7424664"/>
              <a:gd name="connsiteY1" fmla="*/ 0 h 6858000"/>
              <a:gd name="connsiteX2" fmla="*/ 7424664 w 7424664"/>
              <a:gd name="connsiteY2" fmla="*/ 2326151 h 6858000"/>
              <a:gd name="connsiteX3" fmla="*/ 3307176 w 7424664"/>
              <a:gd name="connsiteY3" fmla="*/ 6858000 h 6858000"/>
              <a:gd name="connsiteX4" fmla="*/ 0 w 7424664"/>
              <a:gd name="connsiteY4" fmla="*/ 6858000 h 6858000"/>
              <a:gd name="connsiteX5" fmla="*/ 0 w 7424664"/>
              <a:gd name="connsiteY5" fmla="*/ 0 h 6858000"/>
              <a:gd name="connsiteX0" fmla="*/ 0 w 7424664"/>
              <a:gd name="connsiteY0" fmla="*/ 0 h 6858000"/>
              <a:gd name="connsiteX1" fmla="*/ 7424664 w 7424664"/>
              <a:gd name="connsiteY1" fmla="*/ 2326151 h 6858000"/>
              <a:gd name="connsiteX2" fmla="*/ 3307176 w 7424664"/>
              <a:gd name="connsiteY2" fmla="*/ 6858000 h 6858000"/>
              <a:gd name="connsiteX3" fmla="*/ 0 w 7424664"/>
              <a:gd name="connsiteY3" fmla="*/ 6858000 h 6858000"/>
              <a:gd name="connsiteX4" fmla="*/ 0 w 7424664"/>
              <a:gd name="connsiteY4" fmla="*/ 0 h 6858000"/>
              <a:gd name="connsiteX0" fmla="*/ 0 w 6904159"/>
              <a:gd name="connsiteY0" fmla="*/ 0 h 6858000"/>
              <a:gd name="connsiteX1" fmla="*/ 6904159 w 6904159"/>
              <a:gd name="connsiteY1" fmla="*/ 1805646 h 6858000"/>
              <a:gd name="connsiteX2" fmla="*/ 3307176 w 6904159"/>
              <a:gd name="connsiteY2" fmla="*/ 6858000 h 6858000"/>
              <a:gd name="connsiteX3" fmla="*/ 0 w 6904159"/>
              <a:gd name="connsiteY3" fmla="*/ 6858000 h 6858000"/>
              <a:gd name="connsiteX4" fmla="*/ 0 w 6904159"/>
              <a:gd name="connsiteY4" fmla="*/ 0 h 6858000"/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  <a:gd name="connsiteX4" fmla="*/ 0 w 7072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32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78068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D4580BA-A141-45EB-BB5F-4124A9D058B6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-1" y="0"/>
            <a:ext cx="7525230" cy="6858000"/>
          </a:xfrm>
          <a:custGeom>
            <a:avLst/>
            <a:gdLst>
              <a:gd name="connsiteX0" fmla="*/ 0 w 7525230"/>
              <a:gd name="connsiteY0" fmla="*/ 0 h 6858000"/>
              <a:gd name="connsiteX1" fmla="*/ 7525230 w 7525230"/>
              <a:gd name="connsiteY1" fmla="*/ 0 h 6858000"/>
              <a:gd name="connsiteX2" fmla="*/ 4342625 w 7525230"/>
              <a:gd name="connsiteY2" fmla="*/ 6858000 h 6858000"/>
              <a:gd name="connsiteX3" fmla="*/ 0 w 752523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5230" h="6858000">
                <a:moveTo>
                  <a:pt x="0" y="0"/>
                </a:moveTo>
                <a:lnTo>
                  <a:pt x="7525230" y="0"/>
                </a:lnTo>
                <a:lnTo>
                  <a:pt x="43426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arallelogram 2"/>
          <p:cNvSpPr/>
          <p:nvPr userDrawn="1"/>
        </p:nvSpPr>
        <p:spPr>
          <a:xfrm>
            <a:off x="4636784" y="5127899"/>
            <a:ext cx="1209539" cy="1739424"/>
          </a:xfrm>
          <a:prstGeom prst="parallelogram">
            <a:avLst>
              <a:gd name="adj" fmla="val 66769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0705653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717679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448855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3917834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77416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7F98B0-1969-4B0D-B39C-719F77064B5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A0175121-4C90-40A9-B147-E4149E5190AE}"/>
              </a:ext>
            </a:extLst>
          </p:cNvPr>
          <p:cNvSpPr/>
          <p:nvPr userDrawn="1"/>
        </p:nvSpPr>
        <p:spPr>
          <a:xfrm>
            <a:off x="8301789" y="-866274"/>
            <a:ext cx="4066673" cy="4066673"/>
          </a:xfrm>
          <a:prstGeom prst="arc">
            <a:avLst>
              <a:gd name="adj1" fmla="val 1409913"/>
              <a:gd name="adj2" fmla="val 12880072"/>
            </a:avLst>
          </a:prstGeom>
          <a:ln w="19050">
            <a:solidFill>
              <a:schemeClr val="bg1">
                <a:alpha val="1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81391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7729032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5623656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51951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224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38875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0944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32678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08082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737393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5088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05434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1156229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3281315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36510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3A78E6-F71D-4312-BDB2-FA26CAF574B4}"/>
              </a:ext>
            </a:extLst>
          </p:cNvPr>
          <p:cNvSpPr/>
          <p:nvPr userDrawn="1"/>
        </p:nvSpPr>
        <p:spPr>
          <a:xfrm flipH="1" flipV="1">
            <a:off x="5119026" y="0"/>
            <a:ext cx="7072972" cy="6858000"/>
          </a:xfrm>
          <a:custGeom>
            <a:avLst/>
            <a:gdLst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75BF01-2621-417D-9B96-39DD8D0867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7072972" cy="6858000"/>
          </a:xfrm>
          <a:custGeom>
            <a:avLst/>
            <a:gdLst>
              <a:gd name="connsiteX0" fmla="*/ 0 w 6200775"/>
              <a:gd name="connsiteY0" fmla="*/ 0 h 6858000"/>
              <a:gd name="connsiteX1" fmla="*/ 2158503 w 6200775"/>
              <a:gd name="connsiteY1" fmla="*/ 0 h 6858000"/>
              <a:gd name="connsiteX2" fmla="*/ 6200775 w 6200775"/>
              <a:gd name="connsiteY2" fmla="*/ 3676650 h 6858000"/>
              <a:gd name="connsiteX3" fmla="*/ 3307176 w 6200775"/>
              <a:gd name="connsiteY3" fmla="*/ 6858000 h 6858000"/>
              <a:gd name="connsiteX4" fmla="*/ 0 w 6200775"/>
              <a:gd name="connsiteY4" fmla="*/ 6858000 h 6858000"/>
              <a:gd name="connsiteX0" fmla="*/ 0 w 7424664"/>
              <a:gd name="connsiteY0" fmla="*/ 0 h 6858000"/>
              <a:gd name="connsiteX1" fmla="*/ 2158503 w 7424664"/>
              <a:gd name="connsiteY1" fmla="*/ 0 h 6858000"/>
              <a:gd name="connsiteX2" fmla="*/ 7424664 w 7424664"/>
              <a:gd name="connsiteY2" fmla="*/ 2326151 h 6858000"/>
              <a:gd name="connsiteX3" fmla="*/ 3307176 w 7424664"/>
              <a:gd name="connsiteY3" fmla="*/ 6858000 h 6858000"/>
              <a:gd name="connsiteX4" fmla="*/ 0 w 7424664"/>
              <a:gd name="connsiteY4" fmla="*/ 6858000 h 6858000"/>
              <a:gd name="connsiteX5" fmla="*/ 0 w 7424664"/>
              <a:gd name="connsiteY5" fmla="*/ 0 h 6858000"/>
              <a:gd name="connsiteX0" fmla="*/ 0 w 7424664"/>
              <a:gd name="connsiteY0" fmla="*/ 0 h 6858000"/>
              <a:gd name="connsiteX1" fmla="*/ 7424664 w 7424664"/>
              <a:gd name="connsiteY1" fmla="*/ 2326151 h 6858000"/>
              <a:gd name="connsiteX2" fmla="*/ 3307176 w 7424664"/>
              <a:gd name="connsiteY2" fmla="*/ 6858000 h 6858000"/>
              <a:gd name="connsiteX3" fmla="*/ 0 w 7424664"/>
              <a:gd name="connsiteY3" fmla="*/ 6858000 h 6858000"/>
              <a:gd name="connsiteX4" fmla="*/ 0 w 7424664"/>
              <a:gd name="connsiteY4" fmla="*/ 0 h 6858000"/>
              <a:gd name="connsiteX0" fmla="*/ 0 w 6904159"/>
              <a:gd name="connsiteY0" fmla="*/ 0 h 6858000"/>
              <a:gd name="connsiteX1" fmla="*/ 6904159 w 6904159"/>
              <a:gd name="connsiteY1" fmla="*/ 1805646 h 6858000"/>
              <a:gd name="connsiteX2" fmla="*/ 3307176 w 6904159"/>
              <a:gd name="connsiteY2" fmla="*/ 6858000 h 6858000"/>
              <a:gd name="connsiteX3" fmla="*/ 0 w 6904159"/>
              <a:gd name="connsiteY3" fmla="*/ 6858000 h 6858000"/>
              <a:gd name="connsiteX4" fmla="*/ 0 w 6904159"/>
              <a:gd name="connsiteY4" fmla="*/ 0 h 6858000"/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  <a:gd name="connsiteX4" fmla="*/ 0 w 7072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2451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7F98B0-1969-4B0D-B39C-719F77064B5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A0175121-4C90-40A9-B147-E4149E5190AE}"/>
              </a:ext>
            </a:extLst>
          </p:cNvPr>
          <p:cNvSpPr/>
          <p:nvPr userDrawn="1"/>
        </p:nvSpPr>
        <p:spPr>
          <a:xfrm>
            <a:off x="8301789" y="-866274"/>
            <a:ext cx="4066673" cy="4066673"/>
          </a:xfrm>
          <a:prstGeom prst="arc">
            <a:avLst>
              <a:gd name="adj1" fmla="val 1409913"/>
              <a:gd name="adj2" fmla="val 12880072"/>
            </a:avLst>
          </a:prstGeom>
          <a:ln w="19050">
            <a:solidFill>
              <a:schemeClr val="bg1">
                <a:alpha val="1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5709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730438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493645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D4580BA-A141-45EB-BB5F-4124A9D058B6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-1" y="0"/>
            <a:ext cx="7525230" cy="6858000"/>
          </a:xfrm>
          <a:custGeom>
            <a:avLst/>
            <a:gdLst>
              <a:gd name="connsiteX0" fmla="*/ 0 w 7525230"/>
              <a:gd name="connsiteY0" fmla="*/ 0 h 6858000"/>
              <a:gd name="connsiteX1" fmla="*/ 7525230 w 7525230"/>
              <a:gd name="connsiteY1" fmla="*/ 0 h 6858000"/>
              <a:gd name="connsiteX2" fmla="*/ 4342625 w 7525230"/>
              <a:gd name="connsiteY2" fmla="*/ 6858000 h 6858000"/>
              <a:gd name="connsiteX3" fmla="*/ 0 w 752523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5230" h="6858000">
                <a:moveTo>
                  <a:pt x="0" y="0"/>
                </a:moveTo>
                <a:lnTo>
                  <a:pt x="7525230" y="0"/>
                </a:lnTo>
                <a:lnTo>
                  <a:pt x="43426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arallelogram 2"/>
          <p:cNvSpPr/>
          <p:nvPr userDrawn="1"/>
        </p:nvSpPr>
        <p:spPr>
          <a:xfrm>
            <a:off x="4636784" y="5127899"/>
            <a:ext cx="1209539" cy="1739424"/>
          </a:xfrm>
          <a:prstGeom prst="parallelogram">
            <a:avLst>
              <a:gd name="adj" fmla="val 66769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318133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35F45-00CB-4203-B075-872C639D40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22283" y="1354778"/>
            <a:ext cx="6150293" cy="3448050"/>
          </a:xfrm>
          <a:custGeom>
            <a:avLst/>
            <a:gdLst>
              <a:gd name="connsiteX0" fmla="*/ 2106931 w 6150293"/>
              <a:gd name="connsiteY0" fmla="*/ 0 h 3448050"/>
              <a:gd name="connsiteX1" fmla="*/ 6150293 w 6150293"/>
              <a:gd name="connsiteY1" fmla="*/ 0 h 3448050"/>
              <a:gd name="connsiteX2" fmla="*/ 4042410 w 6150293"/>
              <a:gd name="connsiteY2" fmla="*/ 3448050 h 3448050"/>
              <a:gd name="connsiteX3" fmla="*/ 0 w 6150293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0293" h="3448050">
                <a:moveTo>
                  <a:pt x="2106931" y="0"/>
                </a:moveTo>
                <a:lnTo>
                  <a:pt x="6150293" y="0"/>
                </a:lnTo>
                <a:lnTo>
                  <a:pt x="4042410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0AF9A2D-6BC2-414E-9FA2-2BCC6B6CECD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8638" y="1354778"/>
            <a:ext cx="4429125" cy="3448050"/>
          </a:xfrm>
          <a:custGeom>
            <a:avLst/>
            <a:gdLst>
              <a:gd name="connsiteX0" fmla="*/ 0 w 4429125"/>
              <a:gd name="connsiteY0" fmla="*/ 0 h 3448050"/>
              <a:gd name="connsiteX1" fmla="*/ 4429125 w 4429125"/>
              <a:gd name="connsiteY1" fmla="*/ 0 h 3448050"/>
              <a:gd name="connsiteX2" fmla="*/ 2322195 w 4429125"/>
              <a:gd name="connsiteY2" fmla="*/ 3448050 h 3448050"/>
              <a:gd name="connsiteX3" fmla="*/ 0 w 4429125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9125" h="3448050">
                <a:moveTo>
                  <a:pt x="0" y="0"/>
                </a:moveTo>
                <a:lnTo>
                  <a:pt x="4429125" y="0"/>
                </a:lnTo>
                <a:lnTo>
                  <a:pt x="2322195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2A5C04A-4DC0-45FF-8695-531CFED7EA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6142" y="1354778"/>
            <a:ext cx="4426268" cy="3448050"/>
          </a:xfrm>
          <a:custGeom>
            <a:avLst/>
            <a:gdLst>
              <a:gd name="connsiteX0" fmla="*/ 2107883 w 4426268"/>
              <a:gd name="connsiteY0" fmla="*/ 0 h 3448050"/>
              <a:gd name="connsiteX1" fmla="*/ 4426268 w 4426268"/>
              <a:gd name="connsiteY1" fmla="*/ 0 h 3448050"/>
              <a:gd name="connsiteX2" fmla="*/ 4426268 w 4426268"/>
              <a:gd name="connsiteY2" fmla="*/ 3448050 h 3448050"/>
              <a:gd name="connsiteX3" fmla="*/ 0 w 4426268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6268" h="3448050">
                <a:moveTo>
                  <a:pt x="2107883" y="0"/>
                </a:moveTo>
                <a:lnTo>
                  <a:pt x="4426268" y="0"/>
                </a:lnTo>
                <a:lnTo>
                  <a:pt x="4426268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FA46197D-1598-4D3F-9547-3133C1271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0878841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618000"/>
            <a:ext cx="12192000" cy="2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117813952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0349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1005381"/>
            <a:ext cx="12192000" cy="41937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58295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538799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971838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14127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865662" y="1700809"/>
            <a:ext cx="2198492" cy="219849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627721" y="1700809"/>
            <a:ext cx="2198492" cy="219849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389779" y="1700809"/>
            <a:ext cx="2198492" cy="219849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9151839" y="1700809"/>
            <a:ext cx="2198492" cy="219849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3850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1005381"/>
            <a:ext cx="12192000" cy="41937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520039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E12DE960-163C-4166-8CEC-0A2D0205F6A1}"/>
              </a:ext>
            </a:extLst>
          </p:cNvPr>
          <p:cNvSpPr/>
          <p:nvPr userDrawn="1"/>
        </p:nvSpPr>
        <p:spPr>
          <a:xfrm>
            <a:off x="3810869" y="680345"/>
            <a:ext cx="6509404" cy="5847385"/>
          </a:xfrm>
          <a:custGeom>
            <a:avLst/>
            <a:gdLst>
              <a:gd name="connsiteX0" fmla="*/ 0 w 4068600"/>
              <a:gd name="connsiteY0" fmla="*/ 2034300 h 4068600"/>
              <a:gd name="connsiteX1" fmla="*/ 2034300 w 4068600"/>
              <a:gd name="connsiteY1" fmla="*/ 0 h 4068600"/>
              <a:gd name="connsiteX2" fmla="*/ 4068600 w 4068600"/>
              <a:gd name="connsiteY2" fmla="*/ 2034300 h 4068600"/>
              <a:gd name="connsiteX3" fmla="*/ 2034300 w 4068600"/>
              <a:gd name="connsiteY3" fmla="*/ 4068600 h 4068600"/>
              <a:gd name="connsiteX4" fmla="*/ 0 w 4068600"/>
              <a:gd name="connsiteY4" fmla="*/ 2034300 h 4068600"/>
              <a:gd name="connsiteX0" fmla="*/ 0 w 4231563"/>
              <a:gd name="connsiteY0" fmla="*/ 2225199 h 4070339"/>
              <a:gd name="connsiteX1" fmla="*/ 2197263 w 4231563"/>
              <a:gd name="connsiteY1" fmla="*/ 776 h 4070339"/>
              <a:gd name="connsiteX2" fmla="*/ 4231563 w 4231563"/>
              <a:gd name="connsiteY2" fmla="*/ 2035076 h 4070339"/>
              <a:gd name="connsiteX3" fmla="*/ 2197263 w 4231563"/>
              <a:gd name="connsiteY3" fmla="*/ 4069376 h 4070339"/>
              <a:gd name="connsiteX4" fmla="*/ 0 w 4231563"/>
              <a:gd name="connsiteY4" fmla="*/ 2225199 h 4070339"/>
              <a:gd name="connsiteX0" fmla="*/ 486 w 4232049"/>
              <a:gd name="connsiteY0" fmla="*/ 2225199 h 4404856"/>
              <a:gd name="connsiteX1" fmla="*/ 2197749 w 4232049"/>
              <a:gd name="connsiteY1" fmla="*/ 776 h 4404856"/>
              <a:gd name="connsiteX2" fmla="*/ 4232049 w 4232049"/>
              <a:gd name="connsiteY2" fmla="*/ 2035076 h 4404856"/>
              <a:gd name="connsiteX3" fmla="*/ 2387871 w 4232049"/>
              <a:gd name="connsiteY3" fmla="*/ 4404355 h 4404856"/>
              <a:gd name="connsiteX4" fmla="*/ 486 w 4232049"/>
              <a:gd name="connsiteY4" fmla="*/ 2225199 h 4404856"/>
              <a:gd name="connsiteX0" fmla="*/ 525 w 4920151"/>
              <a:gd name="connsiteY0" fmla="*/ 2228514 h 4417751"/>
              <a:gd name="connsiteX1" fmla="*/ 2197788 w 4920151"/>
              <a:gd name="connsiteY1" fmla="*/ 4091 h 4417751"/>
              <a:gd name="connsiteX2" fmla="*/ 4920151 w 4920151"/>
              <a:gd name="connsiteY2" fmla="*/ 2798882 h 4417751"/>
              <a:gd name="connsiteX3" fmla="*/ 2387910 w 4920151"/>
              <a:gd name="connsiteY3" fmla="*/ 4407670 h 4417751"/>
              <a:gd name="connsiteX4" fmla="*/ 525 w 4920151"/>
              <a:gd name="connsiteY4" fmla="*/ 2228514 h 4417751"/>
              <a:gd name="connsiteX0" fmla="*/ 977 w 4920603"/>
              <a:gd name="connsiteY0" fmla="*/ 2225221 h 4414458"/>
              <a:gd name="connsiteX1" fmla="*/ 2198240 w 4920603"/>
              <a:gd name="connsiteY1" fmla="*/ 798 h 4414458"/>
              <a:gd name="connsiteX2" fmla="*/ 4920603 w 4920603"/>
              <a:gd name="connsiteY2" fmla="*/ 2795589 h 4414458"/>
              <a:gd name="connsiteX3" fmla="*/ 2388362 w 4920603"/>
              <a:gd name="connsiteY3" fmla="*/ 4404377 h 4414458"/>
              <a:gd name="connsiteX4" fmla="*/ 977 w 4920603"/>
              <a:gd name="connsiteY4" fmla="*/ 2225221 h 4414458"/>
              <a:gd name="connsiteX0" fmla="*/ 977 w 4922262"/>
              <a:gd name="connsiteY0" fmla="*/ 2225221 h 4414458"/>
              <a:gd name="connsiteX1" fmla="*/ 2198240 w 4922262"/>
              <a:gd name="connsiteY1" fmla="*/ 798 h 4414458"/>
              <a:gd name="connsiteX2" fmla="*/ 4920603 w 4922262"/>
              <a:gd name="connsiteY2" fmla="*/ 2795589 h 4414458"/>
              <a:gd name="connsiteX3" fmla="*/ 2388362 w 4922262"/>
              <a:gd name="connsiteY3" fmla="*/ 4404377 h 4414458"/>
              <a:gd name="connsiteX4" fmla="*/ 977 w 4922262"/>
              <a:gd name="connsiteY4" fmla="*/ 2225221 h 4414458"/>
              <a:gd name="connsiteX0" fmla="*/ 977 w 4922262"/>
              <a:gd name="connsiteY0" fmla="*/ 2225221 h 4419909"/>
              <a:gd name="connsiteX1" fmla="*/ 2198240 w 4922262"/>
              <a:gd name="connsiteY1" fmla="*/ 798 h 4419909"/>
              <a:gd name="connsiteX2" fmla="*/ 4920603 w 4922262"/>
              <a:gd name="connsiteY2" fmla="*/ 2795589 h 4419909"/>
              <a:gd name="connsiteX3" fmla="*/ 2388362 w 4922262"/>
              <a:gd name="connsiteY3" fmla="*/ 4404377 h 4419909"/>
              <a:gd name="connsiteX4" fmla="*/ 977 w 4922262"/>
              <a:gd name="connsiteY4" fmla="*/ 2225221 h 4419909"/>
              <a:gd name="connsiteX0" fmla="*/ 977 w 4922262"/>
              <a:gd name="connsiteY0" fmla="*/ 2225221 h 4419909"/>
              <a:gd name="connsiteX1" fmla="*/ 2198240 w 4922262"/>
              <a:gd name="connsiteY1" fmla="*/ 798 h 4419909"/>
              <a:gd name="connsiteX2" fmla="*/ 4920603 w 4922262"/>
              <a:gd name="connsiteY2" fmla="*/ 2795589 h 4419909"/>
              <a:gd name="connsiteX3" fmla="*/ 2388362 w 4922262"/>
              <a:gd name="connsiteY3" fmla="*/ 4404377 h 4419909"/>
              <a:gd name="connsiteX4" fmla="*/ 977 w 4922262"/>
              <a:gd name="connsiteY4" fmla="*/ 2225221 h 4419909"/>
              <a:gd name="connsiteX0" fmla="*/ 189 w 4921474"/>
              <a:gd name="connsiteY0" fmla="*/ 2225894 h 4420582"/>
              <a:gd name="connsiteX1" fmla="*/ 2197452 w 4921474"/>
              <a:gd name="connsiteY1" fmla="*/ 1471 h 4420582"/>
              <a:gd name="connsiteX2" fmla="*/ 4919815 w 4921474"/>
              <a:gd name="connsiteY2" fmla="*/ 2796262 h 4420582"/>
              <a:gd name="connsiteX3" fmla="*/ 2387574 w 4921474"/>
              <a:gd name="connsiteY3" fmla="*/ 4405050 h 4420582"/>
              <a:gd name="connsiteX4" fmla="*/ 189 w 4921474"/>
              <a:gd name="connsiteY4" fmla="*/ 2225894 h 4420582"/>
              <a:gd name="connsiteX0" fmla="*/ 105 w 4920886"/>
              <a:gd name="connsiteY0" fmla="*/ 2225353 h 4420041"/>
              <a:gd name="connsiteX1" fmla="*/ 2197368 w 4920886"/>
              <a:gd name="connsiteY1" fmla="*/ 930 h 4420041"/>
              <a:gd name="connsiteX2" fmla="*/ 4919731 w 4920886"/>
              <a:gd name="connsiteY2" fmla="*/ 2795721 h 4420041"/>
              <a:gd name="connsiteX3" fmla="*/ 2387490 w 4920886"/>
              <a:gd name="connsiteY3" fmla="*/ 4404509 h 4420041"/>
              <a:gd name="connsiteX4" fmla="*/ 105 w 4920886"/>
              <a:gd name="connsiteY4" fmla="*/ 2225353 h 4420041"/>
              <a:gd name="connsiteX0" fmla="*/ 116 w 4920984"/>
              <a:gd name="connsiteY0" fmla="*/ 2225353 h 4420041"/>
              <a:gd name="connsiteX1" fmla="*/ 2197379 w 4920984"/>
              <a:gd name="connsiteY1" fmla="*/ 930 h 4420041"/>
              <a:gd name="connsiteX2" fmla="*/ 4919742 w 4920984"/>
              <a:gd name="connsiteY2" fmla="*/ 2795721 h 4420041"/>
              <a:gd name="connsiteX3" fmla="*/ 2387501 w 4920984"/>
              <a:gd name="connsiteY3" fmla="*/ 4404509 h 4420041"/>
              <a:gd name="connsiteX4" fmla="*/ 116 w 4920984"/>
              <a:gd name="connsiteY4" fmla="*/ 2225353 h 4420041"/>
              <a:gd name="connsiteX0" fmla="*/ 116 w 4921418"/>
              <a:gd name="connsiteY0" fmla="*/ 2225678 h 4420366"/>
              <a:gd name="connsiteX1" fmla="*/ 2197379 w 4921418"/>
              <a:gd name="connsiteY1" fmla="*/ 1255 h 4420366"/>
              <a:gd name="connsiteX2" fmla="*/ 4919742 w 4921418"/>
              <a:gd name="connsiteY2" fmla="*/ 2796046 h 4420366"/>
              <a:gd name="connsiteX3" fmla="*/ 2387501 w 4921418"/>
              <a:gd name="connsiteY3" fmla="*/ 4404834 h 4420366"/>
              <a:gd name="connsiteX4" fmla="*/ 116 w 4921418"/>
              <a:gd name="connsiteY4" fmla="*/ 2225678 h 4420366"/>
              <a:gd name="connsiteX0" fmla="*/ 116 w 4921418"/>
              <a:gd name="connsiteY0" fmla="*/ 2225678 h 4420366"/>
              <a:gd name="connsiteX1" fmla="*/ 2197379 w 4921418"/>
              <a:gd name="connsiteY1" fmla="*/ 1255 h 4420366"/>
              <a:gd name="connsiteX2" fmla="*/ 4919742 w 4921418"/>
              <a:gd name="connsiteY2" fmla="*/ 2796046 h 4420366"/>
              <a:gd name="connsiteX3" fmla="*/ 2387501 w 4921418"/>
              <a:gd name="connsiteY3" fmla="*/ 4404834 h 4420366"/>
              <a:gd name="connsiteX4" fmla="*/ 116 w 4921418"/>
              <a:gd name="connsiteY4" fmla="*/ 2225678 h 4420366"/>
              <a:gd name="connsiteX0" fmla="*/ 122 w 4921475"/>
              <a:gd name="connsiteY0" fmla="*/ 2226264 h 4420952"/>
              <a:gd name="connsiteX1" fmla="*/ 2197385 w 4921475"/>
              <a:gd name="connsiteY1" fmla="*/ 1841 h 4420952"/>
              <a:gd name="connsiteX2" fmla="*/ 4919748 w 4921475"/>
              <a:gd name="connsiteY2" fmla="*/ 2796632 h 4420952"/>
              <a:gd name="connsiteX3" fmla="*/ 2387507 w 4921475"/>
              <a:gd name="connsiteY3" fmla="*/ 4405420 h 4420952"/>
              <a:gd name="connsiteX4" fmla="*/ 122 w 4921475"/>
              <a:gd name="connsiteY4" fmla="*/ 2226264 h 442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21475" h="4420952">
                <a:moveTo>
                  <a:pt x="122" y="2226264"/>
                </a:moveTo>
                <a:cubicBezTo>
                  <a:pt x="-13458" y="704682"/>
                  <a:pt x="1105842" y="51636"/>
                  <a:pt x="2197385" y="1841"/>
                </a:cubicBezTo>
                <a:cubicBezTo>
                  <a:pt x="3288928" y="-47954"/>
                  <a:pt x="4983123" y="912628"/>
                  <a:pt x="4919748" y="2796632"/>
                </a:cubicBezTo>
                <a:cubicBezTo>
                  <a:pt x="4829213" y="4182696"/>
                  <a:pt x="3325140" y="4500481"/>
                  <a:pt x="2387507" y="4405420"/>
                </a:cubicBezTo>
                <a:cubicBezTo>
                  <a:pt x="1449874" y="4310359"/>
                  <a:pt x="13702" y="3747846"/>
                  <a:pt x="122" y="22262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87755" y="2372884"/>
            <a:ext cx="6432715" cy="144016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Your Presentation</a:t>
            </a:r>
          </a:p>
          <a:p>
            <a:pPr lvl="0"/>
            <a:r>
              <a:rPr lang="en-US" altLang="ko-KR" dirty="0"/>
              <a:t>Name Here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87557" y="3813043"/>
            <a:ext cx="6432715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</a:t>
            </a:r>
          </a:p>
          <a:p>
            <a:pPr lvl="0"/>
            <a:r>
              <a:rPr lang="en-US" altLang="ko-KR" dirty="0"/>
              <a:t>your subtitle Here</a:t>
            </a:r>
          </a:p>
        </p:txBody>
      </p:sp>
      <p:grpSp>
        <p:nvGrpSpPr>
          <p:cNvPr id="4" name="Group 10">
            <a:extLst>
              <a:ext uri="{FF2B5EF4-FFF2-40B4-BE49-F238E27FC236}">
                <a16:creationId xmlns:a16="http://schemas.microsoft.com/office/drawing/2014/main" id="{622054D2-26C4-4D71-A592-07141BB73A10}"/>
              </a:ext>
            </a:extLst>
          </p:cNvPr>
          <p:cNvGrpSpPr/>
          <p:nvPr userDrawn="1"/>
        </p:nvGrpSpPr>
        <p:grpSpPr>
          <a:xfrm>
            <a:off x="1510245" y="13353"/>
            <a:ext cx="8824175" cy="6463259"/>
            <a:chOff x="248261" y="139409"/>
            <a:chExt cx="7534776" cy="4847444"/>
          </a:xfrm>
        </p:grpSpPr>
        <p:sp>
          <p:nvSpPr>
            <p:cNvPr id="5" name="Rounded Rectangle 1">
              <a:extLst>
                <a:ext uri="{FF2B5EF4-FFF2-40B4-BE49-F238E27FC236}">
                  <a16:creationId xmlns:a16="http://schemas.microsoft.com/office/drawing/2014/main" id="{281F32B4-7453-4031-87C9-9B162EA09A3A}"/>
                </a:ext>
              </a:extLst>
            </p:cNvPr>
            <p:cNvSpPr/>
            <p:nvPr userDrawn="1"/>
          </p:nvSpPr>
          <p:spPr>
            <a:xfrm rot="20274635">
              <a:off x="1034052" y="3357355"/>
              <a:ext cx="720079" cy="1109517"/>
            </a:xfrm>
            <a:prstGeom prst="roundRect">
              <a:avLst>
                <a:gd name="adj" fmla="val 3677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F905D55C-D8B3-4B6A-9F10-E6FFAC96067F}"/>
                </a:ext>
              </a:extLst>
            </p:cNvPr>
            <p:cNvSpPr/>
            <p:nvPr userDrawn="1"/>
          </p:nvSpPr>
          <p:spPr>
            <a:xfrm>
              <a:off x="248261" y="139409"/>
              <a:ext cx="7534776" cy="4847444"/>
            </a:xfrm>
            <a:custGeom>
              <a:avLst/>
              <a:gdLst>
                <a:gd name="connsiteX0" fmla="*/ 540975 w 3193709"/>
                <a:gd name="connsiteY0" fmla="*/ 2652991 h 4611331"/>
                <a:gd name="connsiteX1" fmla="*/ 1341075 w 3193709"/>
                <a:gd name="connsiteY1" fmla="*/ 316353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341075 w 3193709"/>
                <a:gd name="connsiteY1" fmla="*/ 316353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341075 w 3193709"/>
                <a:gd name="connsiteY1" fmla="*/ 316353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32563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714058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69426 w 3193709"/>
                <a:gd name="connsiteY8" fmla="*/ 2513654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63983 w 3193709"/>
                <a:gd name="connsiteY8" fmla="*/ 2568083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9114 w 3195668"/>
                <a:gd name="connsiteY0" fmla="*/ 2652991 h 4611331"/>
                <a:gd name="connsiteX1" fmla="*/ 1242885 w 3195668"/>
                <a:gd name="connsiteY1" fmla="*/ 3204897 h 4611331"/>
                <a:gd name="connsiteX2" fmla="*/ 1000134 w 3195668"/>
                <a:gd name="connsiteY2" fmla="*/ 4062691 h 4611331"/>
                <a:gd name="connsiteX3" fmla="*/ 222894 w 3195668"/>
                <a:gd name="connsiteY3" fmla="*/ 3649034 h 4611331"/>
                <a:gd name="connsiteX4" fmla="*/ 386179 w 3195668"/>
                <a:gd name="connsiteY4" fmla="*/ 2784708 h 4611331"/>
                <a:gd name="connsiteX5" fmla="*/ 756294 w 3195668"/>
                <a:gd name="connsiteY5" fmla="*/ 2956702 h 4611331"/>
                <a:gd name="connsiteX6" fmla="*/ 688803 w 3195668"/>
                <a:gd name="connsiteY6" fmla="*/ 3102571 h 4611331"/>
                <a:gd name="connsiteX7" fmla="*/ 573414 w 3195668"/>
                <a:gd name="connsiteY7" fmla="*/ 2988271 h 4611331"/>
                <a:gd name="connsiteX8" fmla="*/ 665942 w 3195668"/>
                <a:gd name="connsiteY8" fmla="*/ 2568083 h 4611331"/>
                <a:gd name="connsiteX9" fmla="*/ 573414 w 3195668"/>
                <a:gd name="connsiteY9" fmla="*/ 2424391 h 4611331"/>
                <a:gd name="connsiteX10" fmla="*/ 146694 w 3195668"/>
                <a:gd name="connsiteY10" fmla="*/ 2378671 h 4611331"/>
                <a:gd name="connsiteX11" fmla="*/ 47634 w 3195668"/>
                <a:gd name="connsiteY11" fmla="*/ 1990051 h 4611331"/>
                <a:gd name="connsiteX12" fmla="*/ 832494 w 3195668"/>
                <a:gd name="connsiteY12" fmla="*/ 679411 h 4611331"/>
                <a:gd name="connsiteX13" fmla="*/ 2912754 w 3195668"/>
                <a:gd name="connsiteY13" fmla="*/ 1231 h 4611331"/>
                <a:gd name="connsiteX14" fmla="*/ 2966094 w 3195668"/>
                <a:gd name="connsiteY14" fmla="*/ 831811 h 4611331"/>
                <a:gd name="connsiteX15" fmla="*/ 3194694 w 3195668"/>
                <a:gd name="connsiteY15" fmla="*/ 1555711 h 4611331"/>
                <a:gd name="connsiteX16" fmla="*/ 2867034 w 3195668"/>
                <a:gd name="connsiteY16" fmla="*/ 2492971 h 4611331"/>
                <a:gd name="connsiteX17" fmla="*/ 3156594 w 3195668"/>
                <a:gd name="connsiteY17" fmla="*/ 3140671 h 4611331"/>
                <a:gd name="connsiteX18" fmla="*/ 2767974 w 3195668"/>
                <a:gd name="connsiteY18" fmla="*/ 3864571 h 4611331"/>
                <a:gd name="connsiteX19" fmla="*/ 3194694 w 3195668"/>
                <a:gd name="connsiteY19" fmla="*/ 4611331 h 4611331"/>
                <a:gd name="connsiteX0" fmla="*/ 376762 w 3113316"/>
                <a:gd name="connsiteY0" fmla="*/ 2652876 h 4611216"/>
                <a:gd name="connsiteX1" fmla="*/ 1160533 w 3113316"/>
                <a:gd name="connsiteY1" fmla="*/ 3204782 h 4611216"/>
                <a:gd name="connsiteX2" fmla="*/ 917782 w 3113316"/>
                <a:gd name="connsiteY2" fmla="*/ 4062576 h 4611216"/>
                <a:gd name="connsiteX3" fmla="*/ 140542 w 3113316"/>
                <a:gd name="connsiteY3" fmla="*/ 3648919 h 4611216"/>
                <a:gd name="connsiteX4" fmla="*/ 303827 w 3113316"/>
                <a:gd name="connsiteY4" fmla="*/ 2784593 h 4611216"/>
                <a:gd name="connsiteX5" fmla="*/ 673942 w 3113316"/>
                <a:gd name="connsiteY5" fmla="*/ 2956587 h 4611216"/>
                <a:gd name="connsiteX6" fmla="*/ 606451 w 3113316"/>
                <a:gd name="connsiteY6" fmla="*/ 3102456 h 4611216"/>
                <a:gd name="connsiteX7" fmla="*/ 491062 w 3113316"/>
                <a:gd name="connsiteY7" fmla="*/ 2988156 h 4611216"/>
                <a:gd name="connsiteX8" fmla="*/ 583590 w 3113316"/>
                <a:gd name="connsiteY8" fmla="*/ 2567968 h 4611216"/>
                <a:gd name="connsiteX9" fmla="*/ 491062 w 3113316"/>
                <a:gd name="connsiteY9" fmla="*/ 2424276 h 4611216"/>
                <a:gd name="connsiteX10" fmla="*/ 64342 w 3113316"/>
                <a:gd name="connsiteY10" fmla="*/ 2378556 h 4611216"/>
                <a:gd name="connsiteX11" fmla="*/ 74139 w 3113316"/>
                <a:gd name="connsiteY11" fmla="*/ 1739565 h 4611216"/>
                <a:gd name="connsiteX12" fmla="*/ 750142 w 3113316"/>
                <a:gd name="connsiteY12" fmla="*/ 679296 h 4611216"/>
                <a:gd name="connsiteX13" fmla="*/ 2830402 w 3113316"/>
                <a:gd name="connsiteY13" fmla="*/ 1116 h 4611216"/>
                <a:gd name="connsiteX14" fmla="*/ 2883742 w 3113316"/>
                <a:gd name="connsiteY14" fmla="*/ 831696 h 4611216"/>
                <a:gd name="connsiteX15" fmla="*/ 3112342 w 3113316"/>
                <a:gd name="connsiteY15" fmla="*/ 1555596 h 4611216"/>
                <a:gd name="connsiteX16" fmla="*/ 2784682 w 3113316"/>
                <a:gd name="connsiteY16" fmla="*/ 2492856 h 4611216"/>
                <a:gd name="connsiteX17" fmla="*/ 3074242 w 3113316"/>
                <a:gd name="connsiteY17" fmla="*/ 3140556 h 4611216"/>
                <a:gd name="connsiteX18" fmla="*/ 2685622 w 3113316"/>
                <a:gd name="connsiteY18" fmla="*/ 3864456 h 4611216"/>
                <a:gd name="connsiteX19" fmla="*/ 3112342 w 3113316"/>
                <a:gd name="connsiteY19" fmla="*/ 4611216 h 4611216"/>
                <a:gd name="connsiteX0" fmla="*/ 368285 w 3104839"/>
                <a:gd name="connsiteY0" fmla="*/ 2652876 h 4611216"/>
                <a:gd name="connsiteX1" fmla="*/ 1152056 w 3104839"/>
                <a:gd name="connsiteY1" fmla="*/ 3204782 h 4611216"/>
                <a:gd name="connsiteX2" fmla="*/ 909305 w 3104839"/>
                <a:gd name="connsiteY2" fmla="*/ 4062576 h 4611216"/>
                <a:gd name="connsiteX3" fmla="*/ 132065 w 3104839"/>
                <a:gd name="connsiteY3" fmla="*/ 3648919 h 4611216"/>
                <a:gd name="connsiteX4" fmla="*/ 295350 w 3104839"/>
                <a:gd name="connsiteY4" fmla="*/ 2784593 h 4611216"/>
                <a:gd name="connsiteX5" fmla="*/ 665465 w 3104839"/>
                <a:gd name="connsiteY5" fmla="*/ 2956587 h 4611216"/>
                <a:gd name="connsiteX6" fmla="*/ 597974 w 3104839"/>
                <a:gd name="connsiteY6" fmla="*/ 3102456 h 4611216"/>
                <a:gd name="connsiteX7" fmla="*/ 482585 w 3104839"/>
                <a:gd name="connsiteY7" fmla="*/ 2988156 h 4611216"/>
                <a:gd name="connsiteX8" fmla="*/ 575113 w 3104839"/>
                <a:gd name="connsiteY8" fmla="*/ 2567968 h 4611216"/>
                <a:gd name="connsiteX9" fmla="*/ 482585 w 3104839"/>
                <a:gd name="connsiteY9" fmla="*/ 2424276 h 4611216"/>
                <a:gd name="connsiteX10" fmla="*/ 55865 w 3104839"/>
                <a:gd name="connsiteY10" fmla="*/ 2378556 h 4611216"/>
                <a:gd name="connsiteX11" fmla="*/ 65662 w 3104839"/>
                <a:gd name="connsiteY11" fmla="*/ 1739565 h 4611216"/>
                <a:gd name="connsiteX12" fmla="*/ 741665 w 3104839"/>
                <a:gd name="connsiteY12" fmla="*/ 679296 h 4611216"/>
                <a:gd name="connsiteX13" fmla="*/ 2821925 w 3104839"/>
                <a:gd name="connsiteY13" fmla="*/ 1116 h 4611216"/>
                <a:gd name="connsiteX14" fmla="*/ 2875265 w 3104839"/>
                <a:gd name="connsiteY14" fmla="*/ 831696 h 4611216"/>
                <a:gd name="connsiteX15" fmla="*/ 3103865 w 3104839"/>
                <a:gd name="connsiteY15" fmla="*/ 1555596 h 4611216"/>
                <a:gd name="connsiteX16" fmla="*/ 2776205 w 3104839"/>
                <a:gd name="connsiteY16" fmla="*/ 2492856 h 4611216"/>
                <a:gd name="connsiteX17" fmla="*/ 3065765 w 3104839"/>
                <a:gd name="connsiteY17" fmla="*/ 3140556 h 4611216"/>
                <a:gd name="connsiteX18" fmla="*/ 2677145 w 3104839"/>
                <a:gd name="connsiteY18" fmla="*/ 3864456 h 4611216"/>
                <a:gd name="connsiteX19" fmla="*/ 3103865 w 3104839"/>
                <a:gd name="connsiteY19" fmla="*/ 4611216 h 4611216"/>
                <a:gd name="connsiteX0" fmla="*/ 368285 w 3104254"/>
                <a:gd name="connsiteY0" fmla="*/ 2652876 h 4611216"/>
                <a:gd name="connsiteX1" fmla="*/ 1152056 w 3104254"/>
                <a:gd name="connsiteY1" fmla="*/ 3204782 h 4611216"/>
                <a:gd name="connsiteX2" fmla="*/ 909305 w 3104254"/>
                <a:gd name="connsiteY2" fmla="*/ 4062576 h 4611216"/>
                <a:gd name="connsiteX3" fmla="*/ 132065 w 3104254"/>
                <a:gd name="connsiteY3" fmla="*/ 3648919 h 4611216"/>
                <a:gd name="connsiteX4" fmla="*/ 295350 w 3104254"/>
                <a:gd name="connsiteY4" fmla="*/ 2784593 h 4611216"/>
                <a:gd name="connsiteX5" fmla="*/ 665465 w 3104254"/>
                <a:gd name="connsiteY5" fmla="*/ 2956587 h 4611216"/>
                <a:gd name="connsiteX6" fmla="*/ 597974 w 3104254"/>
                <a:gd name="connsiteY6" fmla="*/ 3102456 h 4611216"/>
                <a:gd name="connsiteX7" fmla="*/ 482585 w 3104254"/>
                <a:gd name="connsiteY7" fmla="*/ 2988156 h 4611216"/>
                <a:gd name="connsiteX8" fmla="*/ 575113 w 3104254"/>
                <a:gd name="connsiteY8" fmla="*/ 2567968 h 4611216"/>
                <a:gd name="connsiteX9" fmla="*/ 482585 w 3104254"/>
                <a:gd name="connsiteY9" fmla="*/ 2424276 h 4611216"/>
                <a:gd name="connsiteX10" fmla="*/ 55865 w 3104254"/>
                <a:gd name="connsiteY10" fmla="*/ 2378556 h 4611216"/>
                <a:gd name="connsiteX11" fmla="*/ 65662 w 3104254"/>
                <a:gd name="connsiteY11" fmla="*/ 1739565 h 4611216"/>
                <a:gd name="connsiteX12" fmla="*/ 741665 w 3104254"/>
                <a:gd name="connsiteY12" fmla="*/ 679296 h 4611216"/>
                <a:gd name="connsiteX13" fmla="*/ 2821925 w 3104254"/>
                <a:gd name="connsiteY13" fmla="*/ 1116 h 4611216"/>
                <a:gd name="connsiteX14" fmla="*/ 2875265 w 3104254"/>
                <a:gd name="connsiteY14" fmla="*/ 831696 h 4611216"/>
                <a:gd name="connsiteX15" fmla="*/ 3103865 w 3104254"/>
                <a:gd name="connsiteY15" fmla="*/ 1555596 h 4611216"/>
                <a:gd name="connsiteX16" fmla="*/ 2814305 w 3104254"/>
                <a:gd name="connsiteY16" fmla="*/ 2279496 h 4611216"/>
                <a:gd name="connsiteX17" fmla="*/ 3065765 w 3104254"/>
                <a:gd name="connsiteY17" fmla="*/ 3140556 h 4611216"/>
                <a:gd name="connsiteX18" fmla="*/ 2677145 w 3104254"/>
                <a:gd name="connsiteY18" fmla="*/ 3864456 h 4611216"/>
                <a:gd name="connsiteX19" fmla="*/ 3103865 w 3104254"/>
                <a:gd name="connsiteY19" fmla="*/ 4611216 h 4611216"/>
                <a:gd name="connsiteX0" fmla="*/ 368285 w 3104254"/>
                <a:gd name="connsiteY0" fmla="*/ 2652876 h 4611216"/>
                <a:gd name="connsiteX1" fmla="*/ 1152056 w 3104254"/>
                <a:gd name="connsiteY1" fmla="*/ 3204782 h 4611216"/>
                <a:gd name="connsiteX2" fmla="*/ 909305 w 3104254"/>
                <a:gd name="connsiteY2" fmla="*/ 4062576 h 4611216"/>
                <a:gd name="connsiteX3" fmla="*/ 132065 w 3104254"/>
                <a:gd name="connsiteY3" fmla="*/ 3648919 h 4611216"/>
                <a:gd name="connsiteX4" fmla="*/ 295350 w 3104254"/>
                <a:gd name="connsiteY4" fmla="*/ 2784593 h 4611216"/>
                <a:gd name="connsiteX5" fmla="*/ 665465 w 3104254"/>
                <a:gd name="connsiteY5" fmla="*/ 2956587 h 4611216"/>
                <a:gd name="connsiteX6" fmla="*/ 597974 w 3104254"/>
                <a:gd name="connsiteY6" fmla="*/ 3102456 h 4611216"/>
                <a:gd name="connsiteX7" fmla="*/ 482585 w 3104254"/>
                <a:gd name="connsiteY7" fmla="*/ 2988156 h 4611216"/>
                <a:gd name="connsiteX8" fmla="*/ 575113 w 3104254"/>
                <a:gd name="connsiteY8" fmla="*/ 2567968 h 4611216"/>
                <a:gd name="connsiteX9" fmla="*/ 482585 w 3104254"/>
                <a:gd name="connsiteY9" fmla="*/ 2424276 h 4611216"/>
                <a:gd name="connsiteX10" fmla="*/ 55865 w 3104254"/>
                <a:gd name="connsiteY10" fmla="*/ 2378556 h 4611216"/>
                <a:gd name="connsiteX11" fmla="*/ 65662 w 3104254"/>
                <a:gd name="connsiteY11" fmla="*/ 1739565 h 4611216"/>
                <a:gd name="connsiteX12" fmla="*/ 741665 w 3104254"/>
                <a:gd name="connsiteY12" fmla="*/ 679296 h 4611216"/>
                <a:gd name="connsiteX13" fmla="*/ 2821925 w 3104254"/>
                <a:gd name="connsiteY13" fmla="*/ 1116 h 4611216"/>
                <a:gd name="connsiteX14" fmla="*/ 2875265 w 3104254"/>
                <a:gd name="connsiteY14" fmla="*/ 831696 h 4611216"/>
                <a:gd name="connsiteX15" fmla="*/ 3103865 w 3104254"/>
                <a:gd name="connsiteY15" fmla="*/ 1555596 h 4611216"/>
                <a:gd name="connsiteX16" fmla="*/ 2814305 w 3104254"/>
                <a:gd name="connsiteY16" fmla="*/ 2279496 h 4611216"/>
                <a:gd name="connsiteX17" fmla="*/ 3073385 w 3104254"/>
                <a:gd name="connsiteY17" fmla="*/ 2957676 h 4611216"/>
                <a:gd name="connsiteX18" fmla="*/ 2677145 w 3104254"/>
                <a:gd name="connsiteY18" fmla="*/ 3864456 h 4611216"/>
                <a:gd name="connsiteX19" fmla="*/ 3103865 w 3104254"/>
                <a:gd name="connsiteY19" fmla="*/ 4611216 h 4611216"/>
                <a:gd name="connsiteX0" fmla="*/ 368285 w 3104254"/>
                <a:gd name="connsiteY0" fmla="*/ 2652876 h 4611216"/>
                <a:gd name="connsiteX1" fmla="*/ 1152056 w 3104254"/>
                <a:gd name="connsiteY1" fmla="*/ 3204782 h 4611216"/>
                <a:gd name="connsiteX2" fmla="*/ 909305 w 3104254"/>
                <a:gd name="connsiteY2" fmla="*/ 4062576 h 4611216"/>
                <a:gd name="connsiteX3" fmla="*/ 132065 w 3104254"/>
                <a:gd name="connsiteY3" fmla="*/ 3648919 h 4611216"/>
                <a:gd name="connsiteX4" fmla="*/ 295350 w 3104254"/>
                <a:gd name="connsiteY4" fmla="*/ 2784593 h 4611216"/>
                <a:gd name="connsiteX5" fmla="*/ 665465 w 3104254"/>
                <a:gd name="connsiteY5" fmla="*/ 2956587 h 4611216"/>
                <a:gd name="connsiteX6" fmla="*/ 597974 w 3104254"/>
                <a:gd name="connsiteY6" fmla="*/ 3102456 h 4611216"/>
                <a:gd name="connsiteX7" fmla="*/ 482585 w 3104254"/>
                <a:gd name="connsiteY7" fmla="*/ 2988156 h 4611216"/>
                <a:gd name="connsiteX8" fmla="*/ 575113 w 3104254"/>
                <a:gd name="connsiteY8" fmla="*/ 2567968 h 4611216"/>
                <a:gd name="connsiteX9" fmla="*/ 482585 w 3104254"/>
                <a:gd name="connsiteY9" fmla="*/ 2424276 h 4611216"/>
                <a:gd name="connsiteX10" fmla="*/ 55865 w 3104254"/>
                <a:gd name="connsiteY10" fmla="*/ 2378556 h 4611216"/>
                <a:gd name="connsiteX11" fmla="*/ 65662 w 3104254"/>
                <a:gd name="connsiteY11" fmla="*/ 1739565 h 4611216"/>
                <a:gd name="connsiteX12" fmla="*/ 741665 w 3104254"/>
                <a:gd name="connsiteY12" fmla="*/ 679296 h 4611216"/>
                <a:gd name="connsiteX13" fmla="*/ 2821925 w 3104254"/>
                <a:gd name="connsiteY13" fmla="*/ 1116 h 4611216"/>
                <a:gd name="connsiteX14" fmla="*/ 2875265 w 3104254"/>
                <a:gd name="connsiteY14" fmla="*/ 831696 h 4611216"/>
                <a:gd name="connsiteX15" fmla="*/ 3103865 w 3104254"/>
                <a:gd name="connsiteY15" fmla="*/ 1555596 h 4611216"/>
                <a:gd name="connsiteX16" fmla="*/ 2814305 w 3104254"/>
                <a:gd name="connsiteY16" fmla="*/ 2279496 h 4611216"/>
                <a:gd name="connsiteX17" fmla="*/ 3073385 w 3104254"/>
                <a:gd name="connsiteY17" fmla="*/ 2957676 h 4611216"/>
                <a:gd name="connsiteX18" fmla="*/ 2669525 w 3104254"/>
                <a:gd name="connsiteY18" fmla="*/ 3704436 h 4611216"/>
                <a:gd name="connsiteX19" fmla="*/ 3103865 w 3104254"/>
                <a:gd name="connsiteY19" fmla="*/ 4611216 h 4611216"/>
                <a:gd name="connsiteX0" fmla="*/ 368285 w 3104277"/>
                <a:gd name="connsiteY0" fmla="*/ 2881135 h 4839475"/>
                <a:gd name="connsiteX1" fmla="*/ 1152056 w 3104277"/>
                <a:gd name="connsiteY1" fmla="*/ 3433041 h 4839475"/>
                <a:gd name="connsiteX2" fmla="*/ 909305 w 3104277"/>
                <a:gd name="connsiteY2" fmla="*/ 4290835 h 4839475"/>
                <a:gd name="connsiteX3" fmla="*/ 132065 w 3104277"/>
                <a:gd name="connsiteY3" fmla="*/ 3877178 h 4839475"/>
                <a:gd name="connsiteX4" fmla="*/ 295350 w 3104277"/>
                <a:gd name="connsiteY4" fmla="*/ 3012852 h 4839475"/>
                <a:gd name="connsiteX5" fmla="*/ 665465 w 3104277"/>
                <a:gd name="connsiteY5" fmla="*/ 3184846 h 4839475"/>
                <a:gd name="connsiteX6" fmla="*/ 597974 w 3104277"/>
                <a:gd name="connsiteY6" fmla="*/ 3330715 h 4839475"/>
                <a:gd name="connsiteX7" fmla="*/ 482585 w 3104277"/>
                <a:gd name="connsiteY7" fmla="*/ 3216415 h 4839475"/>
                <a:gd name="connsiteX8" fmla="*/ 575113 w 3104277"/>
                <a:gd name="connsiteY8" fmla="*/ 2796227 h 4839475"/>
                <a:gd name="connsiteX9" fmla="*/ 482585 w 3104277"/>
                <a:gd name="connsiteY9" fmla="*/ 2652535 h 4839475"/>
                <a:gd name="connsiteX10" fmla="*/ 55865 w 3104277"/>
                <a:gd name="connsiteY10" fmla="*/ 2606815 h 4839475"/>
                <a:gd name="connsiteX11" fmla="*/ 65662 w 3104277"/>
                <a:gd name="connsiteY11" fmla="*/ 1967824 h 4839475"/>
                <a:gd name="connsiteX12" fmla="*/ 741665 w 3104277"/>
                <a:gd name="connsiteY12" fmla="*/ 907555 h 4839475"/>
                <a:gd name="connsiteX13" fmla="*/ 2753345 w 3104277"/>
                <a:gd name="connsiteY13" fmla="*/ 775 h 4839475"/>
                <a:gd name="connsiteX14" fmla="*/ 2875265 w 3104277"/>
                <a:gd name="connsiteY14" fmla="*/ 1059955 h 4839475"/>
                <a:gd name="connsiteX15" fmla="*/ 3103865 w 3104277"/>
                <a:gd name="connsiteY15" fmla="*/ 1783855 h 4839475"/>
                <a:gd name="connsiteX16" fmla="*/ 2814305 w 3104277"/>
                <a:gd name="connsiteY16" fmla="*/ 2507755 h 4839475"/>
                <a:gd name="connsiteX17" fmla="*/ 3073385 w 3104277"/>
                <a:gd name="connsiteY17" fmla="*/ 3185935 h 4839475"/>
                <a:gd name="connsiteX18" fmla="*/ 2669525 w 3104277"/>
                <a:gd name="connsiteY18" fmla="*/ 3932695 h 4839475"/>
                <a:gd name="connsiteX19" fmla="*/ 3103865 w 3104277"/>
                <a:gd name="connsiteY19" fmla="*/ 4839475 h 4839475"/>
                <a:gd name="connsiteX0" fmla="*/ 368285 w 3104277"/>
                <a:gd name="connsiteY0" fmla="*/ 2914934 h 4873274"/>
                <a:gd name="connsiteX1" fmla="*/ 1152056 w 3104277"/>
                <a:gd name="connsiteY1" fmla="*/ 3466840 h 4873274"/>
                <a:gd name="connsiteX2" fmla="*/ 909305 w 3104277"/>
                <a:gd name="connsiteY2" fmla="*/ 4324634 h 4873274"/>
                <a:gd name="connsiteX3" fmla="*/ 132065 w 3104277"/>
                <a:gd name="connsiteY3" fmla="*/ 3910977 h 4873274"/>
                <a:gd name="connsiteX4" fmla="*/ 295350 w 3104277"/>
                <a:gd name="connsiteY4" fmla="*/ 3046651 h 4873274"/>
                <a:gd name="connsiteX5" fmla="*/ 665465 w 3104277"/>
                <a:gd name="connsiteY5" fmla="*/ 3218645 h 4873274"/>
                <a:gd name="connsiteX6" fmla="*/ 597974 w 3104277"/>
                <a:gd name="connsiteY6" fmla="*/ 3364514 h 4873274"/>
                <a:gd name="connsiteX7" fmla="*/ 482585 w 3104277"/>
                <a:gd name="connsiteY7" fmla="*/ 3250214 h 4873274"/>
                <a:gd name="connsiteX8" fmla="*/ 575113 w 3104277"/>
                <a:gd name="connsiteY8" fmla="*/ 2830026 h 4873274"/>
                <a:gd name="connsiteX9" fmla="*/ 482585 w 3104277"/>
                <a:gd name="connsiteY9" fmla="*/ 2686334 h 4873274"/>
                <a:gd name="connsiteX10" fmla="*/ 55865 w 3104277"/>
                <a:gd name="connsiteY10" fmla="*/ 2640614 h 4873274"/>
                <a:gd name="connsiteX11" fmla="*/ 65662 w 3104277"/>
                <a:gd name="connsiteY11" fmla="*/ 2001623 h 4873274"/>
                <a:gd name="connsiteX12" fmla="*/ 741665 w 3104277"/>
                <a:gd name="connsiteY12" fmla="*/ 941354 h 4873274"/>
                <a:gd name="connsiteX13" fmla="*/ 2753345 w 3104277"/>
                <a:gd name="connsiteY13" fmla="*/ 34574 h 4873274"/>
                <a:gd name="connsiteX14" fmla="*/ 2875265 w 3104277"/>
                <a:gd name="connsiteY14" fmla="*/ 1093754 h 4873274"/>
                <a:gd name="connsiteX15" fmla="*/ 3103865 w 3104277"/>
                <a:gd name="connsiteY15" fmla="*/ 1817654 h 4873274"/>
                <a:gd name="connsiteX16" fmla="*/ 2814305 w 3104277"/>
                <a:gd name="connsiteY16" fmla="*/ 2541554 h 4873274"/>
                <a:gd name="connsiteX17" fmla="*/ 3073385 w 3104277"/>
                <a:gd name="connsiteY17" fmla="*/ 3219734 h 4873274"/>
                <a:gd name="connsiteX18" fmla="*/ 2669525 w 3104277"/>
                <a:gd name="connsiteY18" fmla="*/ 3966494 h 4873274"/>
                <a:gd name="connsiteX19" fmla="*/ 3103865 w 3104277"/>
                <a:gd name="connsiteY19" fmla="*/ 4873274 h 4873274"/>
                <a:gd name="connsiteX0" fmla="*/ 379305 w 3115297"/>
                <a:gd name="connsiteY0" fmla="*/ 2883672 h 4842012"/>
                <a:gd name="connsiteX1" fmla="*/ 1163076 w 3115297"/>
                <a:gd name="connsiteY1" fmla="*/ 3435578 h 4842012"/>
                <a:gd name="connsiteX2" fmla="*/ 920325 w 3115297"/>
                <a:gd name="connsiteY2" fmla="*/ 4293372 h 4842012"/>
                <a:gd name="connsiteX3" fmla="*/ 143085 w 3115297"/>
                <a:gd name="connsiteY3" fmla="*/ 3879715 h 4842012"/>
                <a:gd name="connsiteX4" fmla="*/ 306370 w 3115297"/>
                <a:gd name="connsiteY4" fmla="*/ 3015389 h 4842012"/>
                <a:gd name="connsiteX5" fmla="*/ 676485 w 3115297"/>
                <a:gd name="connsiteY5" fmla="*/ 3187383 h 4842012"/>
                <a:gd name="connsiteX6" fmla="*/ 608994 w 3115297"/>
                <a:gd name="connsiteY6" fmla="*/ 3333252 h 4842012"/>
                <a:gd name="connsiteX7" fmla="*/ 493605 w 3115297"/>
                <a:gd name="connsiteY7" fmla="*/ 3218952 h 4842012"/>
                <a:gd name="connsiteX8" fmla="*/ 586133 w 3115297"/>
                <a:gd name="connsiteY8" fmla="*/ 2798764 h 4842012"/>
                <a:gd name="connsiteX9" fmla="*/ 493605 w 3115297"/>
                <a:gd name="connsiteY9" fmla="*/ 2655072 h 4842012"/>
                <a:gd name="connsiteX10" fmla="*/ 66885 w 3115297"/>
                <a:gd name="connsiteY10" fmla="*/ 2609352 h 4842012"/>
                <a:gd name="connsiteX11" fmla="*/ 76682 w 3115297"/>
                <a:gd name="connsiteY11" fmla="*/ 1970361 h 4842012"/>
                <a:gd name="connsiteX12" fmla="*/ 790785 w 3115297"/>
                <a:gd name="connsiteY12" fmla="*/ 772932 h 4842012"/>
                <a:gd name="connsiteX13" fmla="*/ 2764365 w 3115297"/>
                <a:gd name="connsiteY13" fmla="*/ 3312 h 4842012"/>
                <a:gd name="connsiteX14" fmla="*/ 2886285 w 3115297"/>
                <a:gd name="connsiteY14" fmla="*/ 1062492 h 4842012"/>
                <a:gd name="connsiteX15" fmla="*/ 3114885 w 3115297"/>
                <a:gd name="connsiteY15" fmla="*/ 1786392 h 4842012"/>
                <a:gd name="connsiteX16" fmla="*/ 2825325 w 3115297"/>
                <a:gd name="connsiteY16" fmla="*/ 2510292 h 4842012"/>
                <a:gd name="connsiteX17" fmla="*/ 3084405 w 3115297"/>
                <a:gd name="connsiteY17" fmla="*/ 3188472 h 4842012"/>
                <a:gd name="connsiteX18" fmla="*/ 2680545 w 3115297"/>
                <a:gd name="connsiteY18" fmla="*/ 3935232 h 4842012"/>
                <a:gd name="connsiteX19" fmla="*/ 3114885 w 3115297"/>
                <a:gd name="connsiteY19" fmla="*/ 4842012 h 4842012"/>
                <a:gd name="connsiteX0" fmla="*/ 379305 w 3115297"/>
                <a:gd name="connsiteY0" fmla="*/ 2885881 h 4844221"/>
                <a:gd name="connsiteX1" fmla="*/ 1163076 w 3115297"/>
                <a:gd name="connsiteY1" fmla="*/ 3437787 h 4844221"/>
                <a:gd name="connsiteX2" fmla="*/ 920325 w 3115297"/>
                <a:gd name="connsiteY2" fmla="*/ 4295581 h 4844221"/>
                <a:gd name="connsiteX3" fmla="*/ 143085 w 3115297"/>
                <a:gd name="connsiteY3" fmla="*/ 3881924 h 4844221"/>
                <a:gd name="connsiteX4" fmla="*/ 306370 w 3115297"/>
                <a:gd name="connsiteY4" fmla="*/ 3017598 h 4844221"/>
                <a:gd name="connsiteX5" fmla="*/ 676485 w 3115297"/>
                <a:gd name="connsiteY5" fmla="*/ 3189592 h 4844221"/>
                <a:gd name="connsiteX6" fmla="*/ 608994 w 3115297"/>
                <a:gd name="connsiteY6" fmla="*/ 3335461 h 4844221"/>
                <a:gd name="connsiteX7" fmla="*/ 493605 w 3115297"/>
                <a:gd name="connsiteY7" fmla="*/ 3221161 h 4844221"/>
                <a:gd name="connsiteX8" fmla="*/ 586133 w 3115297"/>
                <a:gd name="connsiteY8" fmla="*/ 2800973 h 4844221"/>
                <a:gd name="connsiteX9" fmla="*/ 493605 w 3115297"/>
                <a:gd name="connsiteY9" fmla="*/ 2657281 h 4844221"/>
                <a:gd name="connsiteX10" fmla="*/ 66885 w 3115297"/>
                <a:gd name="connsiteY10" fmla="*/ 2611561 h 4844221"/>
                <a:gd name="connsiteX11" fmla="*/ 76682 w 3115297"/>
                <a:gd name="connsiteY11" fmla="*/ 1972570 h 4844221"/>
                <a:gd name="connsiteX12" fmla="*/ 790785 w 3115297"/>
                <a:gd name="connsiteY12" fmla="*/ 775141 h 4844221"/>
                <a:gd name="connsiteX13" fmla="*/ 2764365 w 3115297"/>
                <a:gd name="connsiteY13" fmla="*/ 5521 h 4844221"/>
                <a:gd name="connsiteX14" fmla="*/ 2886285 w 3115297"/>
                <a:gd name="connsiteY14" fmla="*/ 1064701 h 4844221"/>
                <a:gd name="connsiteX15" fmla="*/ 3114885 w 3115297"/>
                <a:gd name="connsiteY15" fmla="*/ 1788601 h 4844221"/>
                <a:gd name="connsiteX16" fmla="*/ 2825325 w 3115297"/>
                <a:gd name="connsiteY16" fmla="*/ 2512501 h 4844221"/>
                <a:gd name="connsiteX17" fmla="*/ 3084405 w 3115297"/>
                <a:gd name="connsiteY17" fmla="*/ 3190681 h 4844221"/>
                <a:gd name="connsiteX18" fmla="*/ 2680545 w 3115297"/>
                <a:gd name="connsiteY18" fmla="*/ 3937441 h 4844221"/>
                <a:gd name="connsiteX19" fmla="*/ 3114885 w 3115297"/>
                <a:gd name="connsiteY19" fmla="*/ 4844221 h 4844221"/>
                <a:gd name="connsiteX0" fmla="*/ 316753 w 3052745"/>
                <a:gd name="connsiteY0" fmla="*/ 2884475 h 4842815"/>
                <a:gd name="connsiteX1" fmla="*/ 1100524 w 3052745"/>
                <a:gd name="connsiteY1" fmla="*/ 3436381 h 4842815"/>
                <a:gd name="connsiteX2" fmla="*/ 857773 w 3052745"/>
                <a:gd name="connsiteY2" fmla="*/ 4294175 h 4842815"/>
                <a:gd name="connsiteX3" fmla="*/ 80533 w 3052745"/>
                <a:gd name="connsiteY3" fmla="*/ 3880518 h 4842815"/>
                <a:gd name="connsiteX4" fmla="*/ 243818 w 3052745"/>
                <a:gd name="connsiteY4" fmla="*/ 3016192 h 4842815"/>
                <a:gd name="connsiteX5" fmla="*/ 613933 w 3052745"/>
                <a:gd name="connsiteY5" fmla="*/ 3188186 h 4842815"/>
                <a:gd name="connsiteX6" fmla="*/ 546442 w 3052745"/>
                <a:gd name="connsiteY6" fmla="*/ 3334055 h 4842815"/>
                <a:gd name="connsiteX7" fmla="*/ 431053 w 3052745"/>
                <a:gd name="connsiteY7" fmla="*/ 3219755 h 4842815"/>
                <a:gd name="connsiteX8" fmla="*/ 523581 w 3052745"/>
                <a:gd name="connsiteY8" fmla="*/ 2799567 h 4842815"/>
                <a:gd name="connsiteX9" fmla="*/ 431053 w 3052745"/>
                <a:gd name="connsiteY9" fmla="*/ 2655875 h 4842815"/>
                <a:gd name="connsiteX10" fmla="*/ 4333 w 3052745"/>
                <a:gd name="connsiteY10" fmla="*/ 2610155 h 4842815"/>
                <a:gd name="connsiteX11" fmla="*/ 728233 w 3052745"/>
                <a:gd name="connsiteY11" fmla="*/ 773735 h 4842815"/>
                <a:gd name="connsiteX12" fmla="*/ 2701813 w 3052745"/>
                <a:gd name="connsiteY12" fmla="*/ 4115 h 4842815"/>
                <a:gd name="connsiteX13" fmla="*/ 2823733 w 3052745"/>
                <a:gd name="connsiteY13" fmla="*/ 1063295 h 4842815"/>
                <a:gd name="connsiteX14" fmla="*/ 3052333 w 3052745"/>
                <a:gd name="connsiteY14" fmla="*/ 1787195 h 4842815"/>
                <a:gd name="connsiteX15" fmla="*/ 2762773 w 3052745"/>
                <a:gd name="connsiteY15" fmla="*/ 2511095 h 4842815"/>
                <a:gd name="connsiteX16" fmla="*/ 3021853 w 3052745"/>
                <a:gd name="connsiteY16" fmla="*/ 3189275 h 4842815"/>
                <a:gd name="connsiteX17" fmla="*/ 2617993 w 3052745"/>
                <a:gd name="connsiteY17" fmla="*/ 3936035 h 4842815"/>
                <a:gd name="connsiteX18" fmla="*/ 3052333 w 3052745"/>
                <a:gd name="connsiteY18" fmla="*/ 4842815 h 4842815"/>
                <a:gd name="connsiteX0" fmla="*/ 405978 w 3141970"/>
                <a:gd name="connsiteY0" fmla="*/ 2884234 h 4842574"/>
                <a:gd name="connsiteX1" fmla="*/ 1189749 w 3141970"/>
                <a:gd name="connsiteY1" fmla="*/ 3436140 h 4842574"/>
                <a:gd name="connsiteX2" fmla="*/ 946998 w 3141970"/>
                <a:gd name="connsiteY2" fmla="*/ 4293934 h 4842574"/>
                <a:gd name="connsiteX3" fmla="*/ 169758 w 3141970"/>
                <a:gd name="connsiteY3" fmla="*/ 3880277 h 4842574"/>
                <a:gd name="connsiteX4" fmla="*/ 333043 w 3141970"/>
                <a:gd name="connsiteY4" fmla="*/ 3015951 h 4842574"/>
                <a:gd name="connsiteX5" fmla="*/ 703158 w 3141970"/>
                <a:gd name="connsiteY5" fmla="*/ 3187945 h 4842574"/>
                <a:gd name="connsiteX6" fmla="*/ 635667 w 3141970"/>
                <a:gd name="connsiteY6" fmla="*/ 3333814 h 4842574"/>
                <a:gd name="connsiteX7" fmla="*/ 520278 w 3141970"/>
                <a:gd name="connsiteY7" fmla="*/ 3219514 h 4842574"/>
                <a:gd name="connsiteX8" fmla="*/ 612806 w 3141970"/>
                <a:gd name="connsiteY8" fmla="*/ 2799326 h 4842574"/>
                <a:gd name="connsiteX9" fmla="*/ 520278 w 3141970"/>
                <a:gd name="connsiteY9" fmla="*/ 2655634 h 4842574"/>
                <a:gd name="connsiteX10" fmla="*/ 3683 w 3141970"/>
                <a:gd name="connsiteY10" fmla="*/ 2445454 h 4842574"/>
                <a:gd name="connsiteX11" fmla="*/ 817458 w 3141970"/>
                <a:gd name="connsiteY11" fmla="*/ 773494 h 4842574"/>
                <a:gd name="connsiteX12" fmla="*/ 2791038 w 3141970"/>
                <a:gd name="connsiteY12" fmla="*/ 3874 h 4842574"/>
                <a:gd name="connsiteX13" fmla="*/ 2912958 w 3141970"/>
                <a:gd name="connsiteY13" fmla="*/ 1063054 h 4842574"/>
                <a:gd name="connsiteX14" fmla="*/ 3141558 w 3141970"/>
                <a:gd name="connsiteY14" fmla="*/ 1786954 h 4842574"/>
                <a:gd name="connsiteX15" fmla="*/ 2851998 w 3141970"/>
                <a:gd name="connsiteY15" fmla="*/ 2510854 h 4842574"/>
                <a:gd name="connsiteX16" fmla="*/ 3111078 w 3141970"/>
                <a:gd name="connsiteY16" fmla="*/ 3189034 h 4842574"/>
                <a:gd name="connsiteX17" fmla="*/ 2707218 w 3141970"/>
                <a:gd name="connsiteY17" fmla="*/ 3935794 h 4842574"/>
                <a:gd name="connsiteX18" fmla="*/ 3141558 w 3141970"/>
                <a:gd name="connsiteY18" fmla="*/ 4842574 h 4842574"/>
                <a:gd name="connsiteX0" fmla="*/ 495373 w 3231365"/>
                <a:gd name="connsiteY0" fmla="*/ 2884020 h 4842360"/>
                <a:gd name="connsiteX1" fmla="*/ 1279144 w 3231365"/>
                <a:gd name="connsiteY1" fmla="*/ 3435926 h 4842360"/>
                <a:gd name="connsiteX2" fmla="*/ 1036393 w 3231365"/>
                <a:gd name="connsiteY2" fmla="*/ 4293720 h 4842360"/>
                <a:gd name="connsiteX3" fmla="*/ 259153 w 3231365"/>
                <a:gd name="connsiteY3" fmla="*/ 3880063 h 4842360"/>
                <a:gd name="connsiteX4" fmla="*/ 422438 w 3231365"/>
                <a:gd name="connsiteY4" fmla="*/ 3015737 h 4842360"/>
                <a:gd name="connsiteX5" fmla="*/ 792553 w 3231365"/>
                <a:gd name="connsiteY5" fmla="*/ 3187731 h 4842360"/>
                <a:gd name="connsiteX6" fmla="*/ 725062 w 3231365"/>
                <a:gd name="connsiteY6" fmla="*/ 3333600 h 4842360"/>
                <a:gd name="connsiteX7" fmla="*/ 609673 w 3231365"/>
                <a:gd name="connsiteY7" fmla="*/ 3219300 h 4842360"/>
                <a:gd name="connsiteX8" fmla="*/ 702201 w 3231365"/>
                <a:gd name="connsiteY8" fmla="*/ 2799112 h 4842360"/>
                <a:gd name="connsiteX9" fmla="*/ 609673 w 3231365"/>
                <a:gd name="connsiteY9" fmla="*/ 2655420 h 4842360"/>
                <a:gd name="connsiteX10" fmla="*/ 3203 w 3231365"/>
                <a:gd name="connsiteY10" fmla="*/ 2280779 h 4842360"/>
                <a:gd name="connsiteX11" fmla="*/ 906853 w 3231365"/>
                <a:gd name="connsiteY11" fmla="*/ 773280 h 4842360"/>
                <a:gd name="connsiteX12" fmla="*/ 2880433 w 3231365"/>
                <a:gd name="connsiteY12" fmla="*/ 3660 h 4842360"/>
                <a:gd name="connsiteX13" fmla="*/ 3002353 w 3231365"/>
                <a:gd name="connsiteY13" fmla="*/ 1062840 h 4842360"/>
                <a:gd name="connsiteX14" fmla="*/ 3230953 w 3231365"/>
                <a:gd name="connsiteY14" fmla="*/ 1786740 h 4842360"/>
                <a:gd name="connsiteX15" fmla="*/ 2941393 w 3231365"/>
                <a:gd name="connsiteY15" fmla="*/ 2510640 h 4842360"/>
                <a:gd name="connsiteX16" fmla="*/ 3200473 w 3231365"/>
                <a:gd name="connsiteY16" fmla="*/ 3188820 h 4842360"/>
                <a:gd name="connsiteX17" fmla="*/ 2796613 w 3231365"/>
                <a:gd name="connsiteY17" fmla="*/ 3935580 h 4842360"/>
                <a:gd name="connsiteX18" fmla="*/ 3230953 w 3231365"/>
                <a:gd name="connsiteY18" fmla="*/ 4842360 h 4842360"/>
                <a:gd name="connsiteX0" fmla="*/ 517846 w 3253838"/>
                <a:gd name="connsiteY0" fmla="*/ 2884020 h 4842360"/>
                <a:gd name="connsiteX1" fmla="*/ 1301617 w 3253838"/>
                <a:gd name="connsiteY1" fmla="*/ 3435926 h 4842360"/>
                <a:gd name="connsiteX2" fmla="*/ 1058866 w 3253838"/>
                <a:gd name="connsiteY2" fmla="*/ 4293720 h 4842360"/>
                <a:gd name="connsiteX3" fmla="*/ 281626 w 3253838"/>
                <a:gd name="connsiteY3" fmla="*/ 3880063 h 4842360"/>
                <a:gd name="connsiteX4" fmla="*/ 444911 w 3253838"/>
                <a:gd name="connsiteY4" fmla="*/ 3015737 h 4842360"/>
                <a:gd name="connsiteX5" fmla="*/ 815026 w 3253838"/>
                <a:gd name="connsiteY5" fmla="*/ 3187731 h 4842360"/>
                <a:gd name="connsiteX6" fmla="*/ 747535 w 3253838"/>
                <a:gd name="connsiteY6" fmla="*/ 3333600 h 4842360"/>
                <a:gd name="connsiteX7" fmla="*/ 632146 w 3253838"/>
                <a:gd name="connsiteY7" fmla="*/ 3219300 h 4842360"/>
                <a:gd name="connsiteX8" fmla="*/ 724674 w 3253838"/>
                <a:gd name="connsiteY8" fmla="*/ 2799112 h 4842360"/>
                <a:gd name="connsiteX9" fmla="*/ 632146 w 3253838"/>
                <a:gd name="connsiteY9" fmla="*/ 2655420 h 4842360"/>
                <a:gd name="connsiteX10" fmla="*/ 25676 w 3253838"/>
                <a:gd name="connsiteY10" fmla="*/ 2280779 h 4842360"/>
                <a:gd name="connsiteX11" fmla="*/ 929326 w 3253838"/>
                <a:gd name="connsiteY11" fmla="*/ 773280 h 4842360"/>
                <a:gd name="connsiteX12" fmla="*/ 2902906 w 3253838"/>
                <a:gd name="connsiteY12" fmla="*/ 3660 h 4842360"/>
                <a:gd name="connsiteX13" fmla="*/ 3024826 w 3253838"/>
                <a:gd name="connsiteY13" fmla="*/ 1062840 h 4842360"/>
                <a:gd name="connsiteX14" fmla="*/ 3253426 w 3253838"/>
                <a:gd name="connsiteY14" fmla="*/ 1786740 h 4842360"/>
                <a:gd name="connsiteX15" fmla="*/ 2963866 w 3253838"/>
                <a:gd name="connsiteY15" fmla="*/ 2510640 h 4842360"/>
                <a:gd name="connsiteX16" fmla="*/ 3222946 w 3253838"/>
                <a:gd name="connsiteY16" fmla="*/ 3188820 h 4842360"/>
                <a:gd name="connsiteX17" fmla="*/ 2819086 w 3253838"/>
                <a:gd name="connsiteY17" fmla="*/ 3935580 h 4842360"/>
                <a:gd name="connsiteX18" fmla="*/ 3253426 w 3253838"/>
                <a:gd name="connsiteY18" fmla="*/ 4842360 h 4842360"/>
                <a:gd name="connsiteX0" fmla="*/ 493501 w 3229493"/>
                <a:gd name="connsiteY0" fmla="*/ 2884020 h 4842360"/>
                <a:gd name="connsiteX1" fmla="*/ 1277272 w 3229493"/>
                <a:gd name="connsiteY1" fmla="*/ 3435926 h 4842360"/>
                <a:gd name="connsiteX2" fmla="*/ 1034521 w 3229493"/>
                <a:gd name="connsiteY2" fmla="*/ 4293720 h 4842360"/>
                <a:gd name="connsiteX3" fmla="*/ 257281 w 3229493"/>
                <a:gd name="connsiteY3" fmla="*/ 3880063 h 4842360"/>
                <a:gd name="connsiteX4" fmla="*/ 420566 w 3229493"/>
                <a:gd name="connsiteY4" fmla="*/ 3015737 h 4842360"/>
                <a:gd name="connsiteX5" fmla="*/ 790681 w 3229493"/>
                <a:gd name="connsiteY5" fmla="*/ 3187731 h 4842360"/>
                <a:gd name="connsiteX6" fmla="*/ 723190 w 3229493"/>
                <a:gd name="connsiteY6" fmla="*/ 3333600 h 4842360"/>
                <a:gd name="connsiteX7" fmla="*/ 607801 w 3229493"/>
                <a:gd name="connsiteY7" fmla="*/ 3219300 h 4842360"/>
                <a:gd name="connsiteX8" fmla="*/ 700329 w 3229493"/>
                <a:gd name="connsiteY8" fmla="*/ 2799112 h 4842360"/>
                <a:gd name="connsiteX9" fmla="*/ 1331 w 3229493"/>
                <a:gd name="connsiteY9" fmla="*/ 2280779 h 4842360"/>
                <a:gd name="connsiteX10" fmla="*/ 904981 w 3229493"/>
                <a:gd name="connsiteY10" fmla="*/ 773280 h 4842360"/>
                <a:gd name="connsiteX11" fmla="*/ 2878561 w 3229493"/>
                <a:gd name="connsiteY11" fmla="*/ 3660 h 4842360"/>
                <a:gd name="connsiteX12" fmla="*/ 3000481 w 3229493"/>
                <a:gd name="connsiteY12" fmla="*/ 1062840 h 4842360"/>
                <a:gd name="connsiteX13" fmla="*/ 3229081 w 3229493"/>
                <a:gd name="connsiteY13" fmla="*/ 1786740 h 4842360"/>
                <a:gd name="connsiteX14" fmla="*/ 2939521 w 3229493"/>
                <a:gd name="connsiteY14" fmla="*/ 2510640 h 4842360"/>
                <a:gd name="connsiteX15" fmla="*/ 3198601 w 3229493"/>
                <a:gd name="connsiteY15" fmla="*/ 3188820 h 4842360"/>
                <a:gd name="connsiteX16" fmla="*/ 2794741 w 3229493"/>
                <a:gd name="connsiteY16" fmla="*/ 3935580 h 4842360"/>
                <a:gd name="connsiteX17" fmla="*/ 3229081 w 3229493"/>
                <a:gd name="connsiteY17" fmla="*/ 4842360 h 4842360"/>
                <a:gd name="connsiteX0" fmla="*/ 494111 w 3230103"/>
                <a:gd name="connsiteY0" fmla="*/ 2884020 h 4842360"/>
                <a:gd name="connsiteX1" fmla="*/ 1277882 w 3230103"/>
                <a:gd name="connsiteY1" fmla="*/ 3435926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277882 w 3230103"/>
                <a:gd name="connsiteY1" fmla="*/ 3435926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277882 w 3230103"/>
                <a:gd name="connsiteY1" fmla="*/ 3435926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277882 w 3230103"/>
                <a:gd name="connsiteY1" fmla="*/ 3435926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277882 w 3230103"/>
                <a:gd name="connsiteY1" fmla="*/ 3435926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277882 w 3230103"/>
                <a:gd name="connsiteY1" fmla="*/ 3435926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292861 w 3230103"/>
                <a:gd name="connsiteY1" fmla="*/ 3547759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57891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332787 w 3230103"/>
                <a:gd name="connsiteY3" fmla="*/ 3880063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87849 w 3230103"/>
                <a:gd name="connsiteY3" fmla="*/ 3853749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87849 w 3230103"/>
                <a:gd name="connsiteY3" fmla="*/ 3853749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87849 w 3230103"/>
                <a:gd name="connsiteY3" fmla="*/ 3853749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87849 w 3230103"/>
                <a:gd name="connsiteY3" fmla="*/ 3853749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87849 w 3230103"/>
                <a:gd name="connsiteY3" fmla="*/ 3853749 h 4842360"/>
                <a:gd name="connsiteX4" fmla="*/ 421176 w 3230103"/>
                <a:gd name="connsiteY4" fmla="*/ 3015737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87849 w 3230103"/>
                <a:gd name="connsiteY3" fmla="*/ 3853749 h 4842360"/>
                <a:gd name="connsiteX4" fmla="*/ 383729 w 3230103"/>
                <a:gd name="connsiteY4" fmla="*/ 3009158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87849 w 3230103"/>
                <a:gd name="connsiteY3" fmla="*/ 3853749 h 4842360"/>
                <a:gd name="connsiteX4" fmla="*/ 383729 w 3230103"/>
                <a:gd name="connsiteY4" fmla="*/ 3009158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287849 w 3230103"/>
                <a:gd name="connsiteY3" fmla="*/ 3853749 h 4842360"/>
                <a:gd name="connsiteX4" fmla="*/ 383729 w 3230103"/>
                <a:gd name="connsiteY4" fmla="*/ 3009158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317808 w 3230103"/>
                <a:gd name="connsiteY3" fmla="*/ 3853749 h 4842360"/>
                <a:gd name="connsiteX4" fmla="*/ 383729 w 3230103"/>
                <a:gd name="connsiteY4" fmla="*/ 3009158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317808 w 3230103"/>
                <a:gd name="connsiteY3" fmla="*/ 3853749 h 4842360"/>
                <a:gd name="connsiteX4" fmla="*/ 383729 w 3230103"/>
                <a:gd name="connsiteY4" fmla="*/ 3009158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317808 w 3230103"/>
                <a:gd name="connsiteY3" fmla="*/ 3853749 h 4842360"/>
                <a:gd name="connsiteX4" fmla="*/ 383729 w 3230103"/>
                <a:gd name="connsiteY4" fmla="*/ 3009158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1035131 w 3230103"/>
                <a:gd name="connsiteY2" fmla="*/ 4293720 h 4842360"/>
                <a:gd name="connsiteX3" fmla="*/ 317808 w 3230103"/>
                <a:gd name="connsiteY3" fmla="*/ 3853749 h 4842360"/>
                <a:gd name="connsiteX4" fmla="*/ 383729 w 3230103"/>
                <a:gd name="connsiteY4" fmla="*/ 3009158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17808 w 3230103"/>
                <a:gd name="connsiteY3" fmla="*/ 3853749 h 4842360"/>
                <a:gd name="connsiteX4" fmla="*/ 383729 w 3230103"/>
                <a:gd name="connsiteY4" fmla="*/ 3009158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17808 w 3230103"/>
                <a:gd name="connsiteY3" fmla="*/ 3853749 h 4842360"/>
                <a:gd name="connsiteX4" fmla="*/ 383729 w 3230103"/>
                <a:gd name="connsiteY4" fmla="*/ 3009158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17808 w 3230103"/>
                <a:gd name="connsiteY3" fmla="*/ 3853749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17808 w 3230103"/>
                <a:gd name="connsiteY3" fmla="*/ 3853749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76496 w 3230103"/>
                <a:gd name="connsiteY0" fmla="*/ 2910333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16580 w 3230103"/>
                <a:gd name="connsiteY0" fmla="*/ 2903755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16580 w 3230103"/>
                <a:gd name="connsiteY0" fmla="*/ 2903755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16580 w 3230103"/>
                <a:gd name="connsiteY0" fmla="*/ 2903755 h 4842360"/>
                <a:gd name="connsiteX1" fmla="*/ 1300350 w 3230103"/>
                <a:gd name="connsiteY1" fmla="*/ 3613543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516580 w 3230103"/>
                <a:gd name="connsiteY0" fmla="*/ 2903755 h 4842360"/>
                <a:gd name="connsiteX1" fmla="*/ 1315330 w 3230103"/>
                <a:gd name="connsiteY1" fmla="*/ 3725376 h 4842360"/>
                <a:gd name="connsiteX2" fmla="*/ 982704 w 3230103"/>
                <a:gd name="connsiteY2" fmla="*/ 4293720 h 4842360"/>
                <a:gd name="connsiteX3" fmla="*/ 332787 w 3230103"/>
                <a:gd name="connsiteY3" fmla="*/ 3906376 h 4842360"/>
                <a:gd name="connsiteX4" fmla="*/ 331303 w 3230103"/>
                <a:gd name="connsiteY4" fmla="*/ 3028894 h 4842360"/>
                <a:gd name="connsiteX5" fmla="*/ 791291 w 3230103"/>
                <a:gd name="connsiteY5" fmla="*/ 3187731 h 4842360"/>
                <a:gd name="connsiteX6" fmla="*/ 723800 w 3230103"/>
                <a:gd name="connsiteY6" fmla="*/ 3333600 h 4842360"/>
                <a:gd name="connsiteX7" fmla="*/ 608411 w 3230103"/>
                <a:gd name="connsiteY7" fmla="*/ 3219300 h 4842360"/>
                <a:gd name="connsiteX8" fmla="*/ 663491 w 3230103"/>
                <a:gd name="connsiteY8" fmla="*/ 2726750 h 4842360"/>
                <a:gd name="connsiteX9" fmla="*/ 1941 w 3230103"/>
                <a:gd name="connsiteY9" fmla="*/ 2280779 h 4842360"/>
                <a:gd name="connsiteX10" fmla="*/ 905591 w 3230103"/>
                <a:gd name="connsiteY10" fmla="*/ 773280 h 4842360"/>
                <a:gd name="connsiteX11" fmla="*/ 2879171 w 3230103"/>
                <a:gd name="connsiteY11" fmla="*/ 3660 h 4842360"/>
                <a:gd name="connsiteX12" fmla="*/ 3001091 w 3230103"/>
                <a:gd name="connsiteY12" fmla="*/ 1062840 h 4842360"/>
                <a:gd name="connsiteX13" fmla="*/ 3229691 w 3230103"/>
                <a:gd name="connsiteY13" fmla="*/ 1786740 h 4842360"/>
                <a:gd name="connsiteX14" fmla="*/ 2940131 w 3230103"/>
                <a:gd name="connsiteY14" fmla="*/ 2510640 h 4842360"/>
                <a:gd name="connsiteX15" fmla="*/ 3199211 w 3230103"/>
                <a:gd name="connsiteY15" fmla="*/ 3188820 h 4842360"/>
                <a:gd name="connsiteX16" fmla="*/ 2795351 w 3230103"/>
                <a:gd name="connsiteY16" fmla="*/ 3935580 h 4842360"/>
                <a:gd name="connsiteX17" fmla="*/ 3229691 w 3230103"/>
                <a:gd name="connsiteY17" fmla="*/ 4842360 h 4842360"/>
                <a:gd name="connsiteX0" fmla="*/ 890414 w 3603937"/>
                <a:gd name="connsiteY0" fmla="*/ 2903795 h 4842400"/>
                <a:gd name="connsiteX1" fmla="*/ 1689164 w 3603937"/>
                <a:gd name="connsiteY1" fmla="*/ 3725416 h 4842400"/>
                <a:gd name="connsiteX2" fmla="*/ 1356538 w 3603937"/>
                <a:gd name="connsiteY2" fmla="*/ 4293760 h 4842400"/>
                <a:gd name="connsiteX3" fmla="*/ 706621 w 3603937"/>
                <a:gd name="connsiteY3" fmla="*/ 3906416 h 4842400"/>
                <a:gd name="connsiteX4" fmla="*/ 705137 w 3603937"/>
                <a:gd name="connsiteY4" fmla="*/ 3028934 h 4842400"/>
                <a:gd name="connsiteX5" fmla="*/ 1165125 w 3603937"/>
                <a:gd name="connsiteY5" fmla="*/ 3187771 h 4842400"/>
                <a:gd name="connsiteX6" fmla="*/ 1097634 w 3603937"/>
                <a:gd name="connsiteY6" fmla="*/ 3333640 h 4842400"/>
                <a:gd name="connsiteX7" fmla="*/ 982245 w 3603937"/>
                <a:gd name="connsiteY7" fmla="*/ 3219340 h 4842400"/>
                <a:gd name="connsiteX8" fmla="*/ 1037325 w 3603937"/>
                <a:gd name="connsiteY8" fmla="*/ 2726790 h 4842400"/>
                <a:gd name="connsiteX9" fmla="*/ 1297 w 3603937"/>
                <a:gd name="connsiteY9" fmla="*/ 2313712 h 4842400"/>
                <a:gd name="connsiteX10" fmla="*/ 1279425 w 3603937"/>
                <a:gd name="connsiteY10" fmla="*/ 773320 h 4842400"/>
                <a:gd name="connsiteX11" fmla="*/ 3253005 w 3603937"/>
                <a:gd name="connsiteY11" fmla="*/ 3700 h 4842400"/>
                <a:gd name="connsiteX12" fmla="*/ 3374925 w 3603937"/>
                <a:gd name="connsiteY12" fmla="*/ 1062880 h 4842400"/>
                <a:gd name="connsiteX13" fmla="*/ 3603525 w 3603937"/>
                <a:gd name="connsiteY13" fmla="*/ 1786780 h 4842400"/>
                <a:gd name="connsiteX14" fmla="*/ 3313965 w 3603937"/>
                <a:gd name="connsiteY14" fmla="*/ 2510680 h 4842400"/>
                <a:gd name="connsiteX15" fmla="*/ 3573045 w 3603937"/>
                <a:gd name="connsiteY15" fmla="*/ 3188860 h 4842400"/>
                <a:gd name="connsiteX16" fmla="*/ 3169185 w 3603937"/>
                <a:gd name="connsiteY16" fmla="*/ 3935620 h 4842400"/>
                <a:gd name="connsiteX17" fmla="*/ 3603525 w 3603937"/>
                <a:gd name="connsiteY17" fmla="*/ 4842400 h 4842400"/>
                <a:gd name="connsiteX0" fmla="*/ 889490 w 3603013"/>
                <a:gd name="connsiteY0" fmla="*/ 2903795 h 4842400"/>
                <a:gd name="connsiteX1" fmla="*/ 1688240 w 3603013"/>
                <a:gd name="connsiteY1" fmla="*/ 3725416 h 4842400"/>
                <a:gd name="connsiteX2" fmla="*/ 1355614 w 3603013"/>
                <a:gd name="connsiteY2" fmla="*/ 4293760 h 4842400"/>
                <a:gd name="connsiteX3" fmla="*/ 705697 w 3603013"/>
                <a:gd name="connsiteY3" fmla="*/ 3906416 h 4842400"/>
                <a:gd name="connsiteX4" fmla="*/ 704213 w 3603013"/>
                <a:gd name="connsiteY4" fmla="*/ 3028934 h 4842400"/>
                <a:gd name="connsiteX5" fmla="*/ 1164201 w 3603013"/>
                <a:gd name="connsiteY5" fmla="*/ 3187771 h 4842400"/>
                <a:gd name="connsiteX6" fmla="*/ 1096710 w 3603013"/>
                <a:gd name="connsiteY6" fmla="*/ 3333640 h 4842400"/>
                <a:gd name="connsiteX7" fmla="*/ 981321 w 3603013"/>
                <a:gd name="connsiteY7" fmla="*/ 3219340 h 4842400"/>
                <a:gd name="connsiteX8" fmla="*/ 1036401 w 3603013"/>
                <a:gd name="connsiteY8" fmla="*/ 2726790 h 4842400"/>
                <a:gd name="connsiteX9" fmla="*/ 373 w 3603013"/>
                <a:gd name="connsiteY9" fmla="*/ 2313712 h 4842400"/>
                <a:gd name="connsiteX10" fmla="*/ 1278501 w 3603013"/>
                <a:gd name="connsiteY10" fmla="*/ 773320 h 4842400"/>
                <a:gd name="connsiteX11" fmla="*/ 3252081 w 3603013"/>
                <a:gd name="connsiteY11" fmla="*/ 3700 h 4842400"/>
                <a:gd name="connsiteX12" fmla="*/ 3374001 w 3603013"/>
                <a:gd name="connsiteY12" fmla="*/ 1062880 h 4842400"/>
                <a:gd name="connsiteX13" fmla="*/ 3602601 w 3603013"/>
                <a:gd name="connsiteY13" fmla="*/ 1786780 h 4842400"/>
                <a:gd name="connsiteX14" fmla="*/ 3313041 w 3603013"/>
                <a:gd name="connsiteY14" fmla="*/ 2510680 h 4842400"/>
                <a:gd name="connsiteX15" fmla="*/ 3572121 w 3603013"/>
                <a:gd name="connsiteY15" fmla="*/ 3188860 h 4842400"/>
                <a:gd name="connsiteX16" fmla="*/ 3168261 w 3603013"/>
                <a:gd name="connsiteY16" fmla="*/ 3935620 h 4842400"/>
                <a:gd name="connsiteX17" fmla="*/ 3602601 w 3603013"/>
                <a:gd name="connsiteY17" fmla="*/ 4842400 h 4842400"/>
                <a:gd name="connsiteX0" fmla="*/ 889490 w 3603013"/>
                <a:gd name="connsiteY0" fmla="*/ 2903795 h 4842400"/>
                <a:gd name="connsiteX1" fmla="*/ 1688240 w 3603013"/>
                <a:gd name="connsiteY1" fmla="*/ 3725416 h 4842400"/>
                <a:gd name="connsiteX2" fmla="*/ 1355614 w 3603013"/>
                <a:gd name="connsiteY2" fmla="*/ 4293760 h 4842400"/>
                <a:gd name="connsiteX3" fmla="*/ 705697 w 3603013"/>
                <a:gd name="connsiteY3" fmla="*/ 3906416 h 4842400"/>
                <a:gd name="connsiteX4" fmla="*/ 704213 w 3603013"/>
                <a:gd name="connsiteY4" fmla="*/ 3028934 h 4842400"/>
                <a:gd name="connsiteX5" fmla="*/ 1164201 w 3603013"/>
                <a:gd name="connsiteY5" fmla="*/ 3187771 h 4842400"/>
                <a:gd name="connsiteX6" fmla="*/ 1096710 w 3603013"/>
                <a:gd name="connsiteY6" fmla="*/ 3333640 h 4842400"/>
                <a:gd name="connsiteX7" fmla="*/ 981321 w 3603013"/>
                <a:gd name="connsiteY7" fmla="*/ 3219340 h 4842400"/>
                <a:gd name="connsiteX8" fmla="*/ 1036401 w 3603013"/>
                <a:gd name="connsiteY8" fmla="*/ 2726790 h 4842400"/>
                <a:gd name="connsiteX9" fmla="*/ 373 w 3603013"/>
                <a:gd name="connsiteY9" fmla="*/ 2313712 h 4842400"/>
                <a:gd name="connsiteX10" fmla="*/ 1278501 w 3603013"/>
                <a:gd name="connsiteY10" fmla="*/ 773320 h 4842400"/>
                <a:gd name="connsiteX11" fmla="*/ 3252081 w 3603013"/>
                <a:gd name="connsiteY11" fmla="*/ 3700 h 4842400"/>
                <a:gd name="connsiteX12" fmla="*/ 3374001 w 3603013"/>
                <a:gd name="connsiteY12" fmla="*/ 1062880 h 4842400"/>
                <a:gd name="connsiteX13" fmla="*/ 3602601 w 3603013"/>
                <a:gd name="connsiteY13" fmla="*/ 1786780 h 4842400"/>
                <a:gd name="connsiteX14" fmla="*/ 3313041 w 3603013"/>
                <a:gd name="connsiteY14" fmla="*/ 2510680 h 4842400"/>
                <a:gd name="connsiteX15" fmla="*/ 3572121 w 3603013"/>
                <a:gd name="connsiteY15" fmla="*/ 3188860 h 4842400"/>
                <a:gd name="connsiteX16" fmla="*/ 3168261 w 3603013"/>
                <a:gd name="connsiteY16" fmla="*/ 3935620 h 4842400"/>
                <a:gd name="connsiteX17" fmla="*/ 3602601 w 3603013"/>
                <a:gd name="connsiteY17" fmla="*/ 4842400 h 4842400"/>
                <a:gd name="connsiteX0" fmla="*/ 889490 w 3603013"/>
                <a:gd name="connsiteY0" fmla="*/ 2903795 h 4842400"/>
                <a:gd name="connsiteX1" fmla="*/ 1688240 w 3603013"/>
                <a:gd name="connsiteY1" fmla="*/ 3725416 h 4842400"/>
                <a:gd name="connsiteX2" fmla="*/ 1355614 w 3603013"/>
                <a:gd name="connsiteY2" fmla="*/ 4293760 h 4842400"/>
                <a:gd name="connsiteX3" fmla="*/ 705697 w 3603013"/>
                <a:gd name="connsiteY3" fmla="*/ 3906416 h 4842400"/>
                <a:gd name="connsiteX4" fmla="*/ 704213 w 3603013"/>
                <a:gd name="connsiteY4" fmla="*/ 3028934 h 4842400"/>
                <a:gd name="connsiteX5" fmla="*/ 1164201 w 3603013"/>
                <a:gd name="connsiteY5" fmla="*/ 3187771 h 4842400"/>
                <a:gd name="connsiteX6" fmla="*/ 1096710 w 3603013"/>
                <a:gd name="connsiteY6" fmla="*/ 3333640 h 4842400"/>
                <a:gd name="connsiteX7" fmla="*/ 981321 w 3603013"/>
                <a:gd name="connsiteY7" fmla="*/ 3219340 h 4842400"/>
                <a:gd name="connsiteX8" fmla="*/ 1036401 w 3603013"/>
                <a:gd name="connsiteY8" fmla="*/ 2726790 h 4842400"/>
                <a:gd name="connsiteX9" fmla="*/ 373 w 3603013"/>
                <a:gd name="connsiteY9" fmla="*/ 2313712 h 4842400"/>
                <a:gd name="connsiteX10" fmla="*/ 1278501 w 3603013"/>
                <a:gd name="connsiteY10" fmla="*/ 773320 h 4842400"/>
                <a:gd name="connsiteX11" fmla="*/ 3252081 w 3603013"/>
                <a:gd name="connsiteY11" fmla="*/ 3700 h 4842400"/>
                <a:gd name="connsiteX12" fmla="*/ 3374001 w 3603013"/>
                <a:gd name="connsiteY12" fmla="*/ 1062880 h 4842400"/>
                <a:gd name="connsiteX13" fmla="*/ 3602601 w 3603013"/>
                <a:gd name="connsiteY13" fmla="*/ 1786780 h 4842400"/>
                <a:gd name="connsiteX14" fmla="*/ 3313041 w 3603013"/>
                <a:gd name="connsiteY14" fmla="*/ 2510680 h 4842400"/>
                <a:gd name="connsiteX15" fmla="*/ 3572121 w 3603013"/>
                <a:gd name="connsiteY15" fmla="*/ 3188860 h 4842400"/>
                <a:gd name="connsiteX16" fmla="*/ 3168261 w 3603013"/>
                <a:gd name="connsiteY16" fmla="*/ 3935620 h 4842400"/>
                <a:gd name="connsiteX17" fmla="*/ 3602601 w 3603013"/>
                <a:gd name="connsiteY17" fmla="*/ 4842400 h 4842400"/>
                <a:gd name="connsiteX0" fmla="*/ 890750 w 3604273"/>
                <a:gd name="connsiteY0" fmla="*/ 2903795 h 4842400"/>
                <a:gd name="connsiteX1" fmla="*/ 1689500 w 3604273"/>
                <a:gd name="connsiteY1" fmla="*/ 3725416 h 4842400"/>
                <a:gd name="connsiteX2" fmla="*/ 1356874 w 3604273"/>
                <a:gd name="connsiteY2" fmla="*/ 4293760 h 4842400"/>
                <a:gd name="connsiteX3" fmla="*/ 706957 w 3604273"/>
                <a:gd name="connsiteY3" fmla="*/ 3906416 h 4842400"/>
                <a:gd name="connsiteX4" fmla="*/ 705473 w 3604273"/>
                <a:gd name="connsiteY4" fmla="*/ 3028934 h 4842400"/>
                <a:gd name="connsiteX5" fmla="*/ 1165461 w 3604273"/>
                <a:gd name="connsiteY5" fmla="*/ 3187771 h 4842400"/>
                <a:gd name="connsiteX6" fmla="*/ 1097970 w 3604273"/>
                <a:gd name="connsiteY6" fmla="*/ 3333640 h 4842400"/>
                <a:gd name="connsiteX7" fmla="*/ 982581 w 3604273"/>
                <a:gd name="connsiteY7" fmla="*/ 3219340 h 4842400"/>
                <a:gd name="connsiteX8" fmla="*/ 1037661 w 3604273"/>
                <a:gd name="connsiteY8" fmla="*/ 2726790 h 4842400"/>
                <a:gd name="connsiteX9" fmla="*/ 1633 w 3604273"/>
                <a:gd name="connsiteY9" fmla="*/ 2313712 h 4842400"/>
                <a:gd name="connsiteX10" fmla="*/ 1279761 w 3604273"/>
                <a:gd name="connsiteY10" fmla="*/ 773320 h 4842400"/>
                <a:gd name="connsiteX11" fmla="*/ 3253341 w 3604273"/>
                <a:gd name="connsiteY11" fmla="*/ 3700 h 4842400"/>
                <a:gd name="connsiteX12" fmla="*/ 3375261 w 3604273"/>
                <a:gd name="connsiteY12" fmla="*/ 1062880 h 4842400"/>
                <a:gd name="connsiteX13" fmla="*/ 3603861 w 3604273"/>
                <a:gd name="connsiteY13" fmla="*/ 1786780 h 4842400"/>
                <a:gd name="connsiteX14" fmla="*/ 3314301 w 3604273"/>
                <a:gd name="connsiteY14" fmla="*/ 2510680 h 4842400"/>
                <a:gd name="connsiteX15" fmla="*/ 3573381 w 3604273"/>
                <a:gd name="connsiteY15" fmla="*/ 3188860 h 4842400"/>
                <a:gd name="connsiteX16" fmla="*/ 3169521 w 3604273"/>
                <a:gd name="connsiteY16" fmla="*/ 3935620 h 4842400"/>
                <a:gd name="connsiteX17" fmla="*/ 3603861 w 3604273"/>
                <a:gd name="connsiteY17" fmla="*/ 4842400 h 4842400"/>
                <a:gd name="connsiteX0" fmla="*/ 890860 w 3604383"/>
                <a:gd name="connsiteY0" fmla="*/ 2903278 h 4841883"/>
                <a:gd name="connsiteX1" fmla="*/ 1689610 w 3604383"/>
                <a:gd name="connsiteY1" fmla="*/ 3724899 h 4841883"/>
                <a:gd name="connsiteX2" fmla="*/ 1356984 w 3604383"/>
                <a:gd name="connsiteY2" fmla="*/ 4293243 h 4841883"/>
                <a:gd name="connsiteX3" fmla="*/ 707067 w 3604383"/>
                <a:gd name="connsiteY3" fmla="*/ 3905899 h 4841883"/>
                <a:gd name="connsiteX4" fmla="*/ 705583 w 3604383"/>
                <a:gd name="connsiteY4" fmla="*/ 3028417 h 4841883"/>
                <a:gd name="connsiteX5" fmla="*/ 1165571 w 3604383"/>
                <a:gd name="connsiteY5" fmla="*/ 3187254 h 4841883"/>
                <a:gd name="connsiteX6" fmla="*/ 1098080 w 3604383"/>
                <a:gd name="connsiteY6" fmla="*/ 3333123 h 4841883"/>
                <a:gd name="connsiteX7" fmla="*/ 982691 w 3604383"/>
                <a:gd name="connsiteY7" fmla="*/ 3218823 h 4841883"/>
                <a:gd name="connsiteX8" fmla="*/ 1037771 w 3604383"/>
                <a:gd name="connsiteY8" fmla="*/ 2726273 h 4841883"/>
                <a:gd name="connsiteX9" fmla="*/ 1743 w 3604383"/>
                <a:gd name="connsiteY9" fmla="*/ 2313195 h 4841883"/>
                <a:gd name="connsiteX10" fmla="*/ 1279871 w 3604383"/>
                <a:gd name="connsiteY10" fmla="*/ 772803 h 4841883"/>
                <a:gd name="connsiteX11" fmla="*/ 3253451 w 3604383"/>
                <a:gd name="connsiteY11" fmla="*/ 3183 h 4841883"/>
                <a:gd name="connsiteX12" fmla="*/ 3375371 w 3604383"/>
                <a:gd name="connsiteY12" fmla="*/ 1062363 h 4841883"/>
                <a:gd name="connsiteX13" fmla="*/ 3603971 w 3604383"/>
                <a:gd name="connsiteY13" fmla="*/ 1786263 h 4841883"/>
                <a:gd name="connsiteX14" fmla="*/ 3314411 w 3604383"/>
                <a:gd name="connsiteY14" fmla="*/ 2510163 h 4841883"/>
                <a:gd name="connsiteX15" fmla="*/ 3573491 w 3604383"/>
                <a:gd name="connsiteY15" fmla="*/ 3188343 h 4841883"/>
                <a:gd name="connsiteX16" fmla="*/ 3169631 w 3604383"/>
                <a:gd name="connsiteY16" fmla="*/ 3935103 h 4841883"/>
                <a:gd name="connsiteX17" fmla="*/ 3603971 w 3604383"/>
                <a:gd name="connsiteY17" fmla="*/ 4841883 h 4841883"/>
                <a:gd name="connsiteX0" fmla="*/ 890832 w 3613433"/>
                <a:gd name="connsiteY0" fmla="*/ 2516626 h 4455231"/>
                <a:gd name="connsiteX1" fmla="*/ 1689582 w 3613433"/>
                <a:gd name="connsiteY1" fmla="*/ 3338247 h 4455231"/>
                <a:gd name="connsiteX2" fmla="*/ 1356956 w 3613433"/>
                <a:gd name="connsiteY2" fmla="*/ 3906591 h 4455231"/>
                <a:gd name="connsiteX3" fmla="*/ 707039 w 3613433"/>
                <a:gd name="connsiteY3" fmla="*/ 3519247 h 4455231"/>
                <a:gd name="connsiteX4" fmla="*/ 705555 w 3613433"/>
                <a:gd name="connsiteY4" fmla="*/ 2641765 h 4455231"/>
                <a:gd name="connsiteX5" fmla="*/ 1165543 w 3613433"/>
                <a:gd name="connsiteY5" fmla="*/ 2800602 h 4455231"/>
                <a:gd name="connsiteX6" fmla="*/ 1098052 w 3613433"/>
                <a:gd name="connsiteY6" fmla="*/ 2946471 h 4455231"/>
                <a:gd name="connsiteX7" fmla="*/ 982663 w 3613433"/>
                <a:gd name="connsiteY7" fmla="*/ 2832171 h 4455231"/>
                <a:gd name="connsiteX8" fmla="*/ 1037743 w 3613433"/>
                <a:gd name="connsiteY8" fmla="*/ 2339621 h 4455231"/>
                <a:gd name="connsiteX9" fmla="*/ 1715 w 3613433"/>
                <a:gd name="connsiteY9" fmla="*/ 1926543 h 4455231"/>
                <a:gd name="connsiteX10" fmla="*/ 1279843 w 3613433"/>
                <a:gd name="connsiteY10" fmla="*/ 386151 h 4455231"/>
                <a:gd name="connsiteX11" fmla="*/ 3485600 w 3613433"/>
                <a:gd name="connsiteY11" fmla="*/ 11236 h 4455231"/>
                <a:gd name="connsiteX12" fmla="*/ 3375343 w 3613433"/>
                <a:gd name="connsiteY12" fmla="*/ 675711 h 4455231"/>
                <a:gd name="connsiteX13" fmla="*/ 3603943 w 3613433"/>
                <a:gd name="connsiteY13" fmla="*/ 1399611 h 4455231"/>
                <a:gd name="connsiteX14" fmla="*/ 3314383 w 3613433"/>
                <a:gd name="connsiteY14" fmla="*/ 2123511 h 4455231"/>
                <a:gd name="connsiteX15" fmla="*/ 3573463 w 3613433"/>
                <a:gd name="connsiteY15" fmla="*/ 2801691 h 4455231"/>
                <a:gd name="connsiteX16" fmla="*/ 3169603 w 3613433"/>
                <a:gd name="connsiteY16" fmla="*/ 3548451 h 4455231"/>
                <a:gd name="connsiteX17" fmla="*/ 3603943 w 3613433"/>
                <a:gd name="connsiteY17" fmla="*/ 4455231 h 4455231"/>
                <a:gd name="connsiteX0" fmla="*/ 890832 w 3610208"/>
                <a:gd name="connsiteY0" fmla="*/ 2505589 h 4444194"/>
                <a:gd name="connsiteX1" fmla="*/ 1689582 w 3610208"/>
                <a:gd name="connsiteY1" fmla="*/ 3327210 h 4444194"/>
                <a:gd name="connsiteX2" fmla="*/ 1356956 w 3610208"/>
                <a:gd name="connsiteY2" fmla="*/ 3895554 h 4444194"/>
                <a:gd name="connsiteX3" fmla="*/ 707039 w 3610208"/>
                <a:gd name="connsiteY3" fmla="*/ 3508210 h 4444194"/>
                <a:gd name="connsiteX4" fmla="*/ 705555 w 3610208"/>
                <a:gd name="connsiteY4" fmla="*/ 2630728 h 4444194"/>
                <a:gd name="connsiteX5" fmla="*/ 1165543 w 3610208"/>
                <a:gd name="connsiteY5" fmla="*/ 2789565 h 4444194"/>
                <a:gd name="connsiteX6" fmla="*/ 1098052 w 3610208"/>
                <a:gd name="connsiteY6" fmla="*/ 2935434 h 4444194"/>
                <a:gd name="connsiteX7" fmla="*/ 982663 w 3610208"/>
                <a:gd name="connsiteY7" fmla="*/ 2821134 h 4444194"/>
                <a:gd name="connsiteX8" fmla="*/ 1037743 w 3610208"/>
                <a:gd name="connsiteY8" fmla="*/ 2328584 h 4444194"/>
                <a:gd name="connsiteX9" fmla="*/ 1715 w 3610208"/>
                <a:gd name="connsiteY9" fmla="*/ 1915506 h 4444194"/>
                <a:gd name="connsiteX10" fmla="*/ 1279843 w 3610208"/>
                <a:gd name="connsiteY10" fmla="*/ 375114 h 4444194"/>
                <a:gd name="connsiteX11" fmla="*/ 3485600 w 3610208"/>
                <a:gd name="connsiteY11" fmla="*/ 199 h 4444194"/>
                <a:gd name="connsiteX12" fmla="*/ 3375343 w 3610208"/>
                <a:gd name="connsiteY12" fmla="*/ 664674 h 4444194"/>
                <a:gd name="connsiteX13" fmla="*/ 3603943 w 3610208"/>
                <a:gd name="connsiteY13" fmla="*/ 1388574 h 4444194"/>
                <a:gd name="connsiteX14" fmla="*/ 3314383 w 3610208"/>
                <a:gd name="connsiteY14" fmla="*/ 2112474 h 4444194"/>
                <a:gd name="connsiteX15" fmla="*/ 3573463 w 3610208"/>
                <a:gd name="connsiteY15" fmla="*/ 2790654 h 4444194"/>
                <a:gd name="connsiteX16" fmla="*/ 3169603 w 3610208"/>
                <a:gd name="connsiteY16" fmla="*/ 3537414 h 4444194"/>
                <a:gd name="connsiteX17" fmla="*/ 3603943 w 3610208"/>
                <a:gd name="connsiteY17" fmla="*/ 4444194 h 4444194"/>
                <a:gd name="connsiteX0" fmla="*/ 890545 w 3609921"/>
                <a:gd name="connsiteY0" fmla="*/ 2505589 h 4444194"/>
                <a:gd name="connsiteX1" fmla="*/ 1689295 w 3609921"/>
                <a:gd name="connsiteY1" fmla="*/ 3327210 h 4444194"/>
                <a:gd name="connsiteX2" fmla="*/ 1356669 w 3609921"/>
                <a:gd name="connsiteY2" fmla="*/ 3895554 h 4444194"/>
                <a:gd name="connsiteX3" fmla="*/ 706752 w 3609921"/>
                <a:gd name="connsiteY3" fmla="*/ 3508210 h 4444194"/>
                <a:gd name="connsiteX4" fmla="*/ 705268 w 3609921"/>
                <a:gd name="connsiteY4" fmla="*/ 2630728 h 4444194"/>
                <a:gd name="connsiteX5" fmla="*/ 1165256 w 3609921"/>
                <a:gd name="connsiteY5" fmla="*/ 2789565 h 4444194"/>
                <a:gd name="connsiteX6" fmla="*/ 1097765 w 3609921"/>
                <a:gd name="connsiteY6" fmla="*/ 2935434 h 4444194"/>
                <a:gd name="connsiteX7" fmla="*/ 982376 w 3609921"/>
                <a:gd name="connsiteY7" fmla="*/ 2821134 h 4444194"/>
                <a:gd name="connsiteX8" fmla="*/ 1037456 w 3609921"/>
                <a:gd name="connsiteY8" fmla="*/ 2328584 h 4444194"/>
                <a:gd name="connsiteX9" fmla="*/ 1428 w 3609921"/>
                <a:gd name="connsiteY9" fmla="*/ 1915506 h 4444194"/>
                <a:gd name="connsiteX10" fmla="*/ 1279556 w 3609921"/>
                <a:gd name="connsiteY10" fmla="*/ 375114 h 4444194"/>
                <a:gd name="connsiteX11" fmla="*/ 3485313 w 3609921"/>
                <a:gd name="connsiteY11" fmla="*/ 199 h 4444194"/>
                <a:gd name="connsiteX12" fmla="*/ 3375056 w 3609921"/>
                <a:gd name="connsiteY12" fmla="*/ 664674 h 4444194"/>
                <a:gd name="connsiteX13" fmla="*/ 3603656 w 3609921"/>
                <a:gd name="connsiteY13" fmla="*/ 1388574 h 4444194"/>
                <a:gd name="connsiteX14" fmla="*/ 3314096 w 3609921"/>
                <a:gd name="connsiteY14" fmla="*/ 2112474 h 4444194"/>
                <a:gd name="connsiteX15" fmla="*/ 3573176 w 3609921"/>
                <a:gd name="connsiteY15" fmla="*/ 2790654 h 4444194"/>
                <a:gd name="connsiteX16" fmla="*/ 3169316 w 3609921"/>
                <a:gd name="connsiteY16" fmla="*/ 3537414 h 4444194"/>
                <a:gd name="connsiteX17" fmla="*/ 3603656 w 3609921"/>
                <a:gd name="connsiteY17" fmla="*/ 4444194 h 4444194"/>
                <a:gd name="connsiteX0" fmla="*/ 890668 w 3611656"/>
                <a:gd name="connsiteY0" fmla="*/ 2509184 h 4447789"/>
                <a:gd name="connsiteX1" fmla="*/ 1689418 w 3611656"/>
                <a:gd name="connsiteY1" fmla="*/ 3330805 h 4447789"/>
                <a:gd name="connsiteX2" fmla="*/ 1356792 w 3611656"/>
                <a:gd name="connsiteY2" fmla="*/ 3899149 h 4447789"/>
                <a:gd name="connsiteX3" fmla="*/ 706875 w 3611656"/>
                <a:gd name="connsiteY3" fmla="*/ 3511805 h 4447789"/>
                <a:gd name="connsiteX4" fmla="*/ 705391 w 3611656"/>
                <a:gd name="connsiteY4" fmla="*/ 2634323 h 4447789"/>
                <a:gd name="connsiteX5" fmla="*/ 1165379 w 3611656"/>
                <a:gd name="connsiteY5" fmla="*/ 2793160 h 4447789"/>
                <a:gd name="connsiteX6" fmla="*/ 1097888 w 3611656"/>
                <a:gd name="connsiteY6" fmla="*/ 2939029 h 4447789"/>
                <a:gd name="connsiteX7" fmla="*/ 982499 w 3611656"/>
                <a:gd name="connsiteY7" fmla="*/ 2824729 h 4447789"/>
                <a:gd name="connsiteX8" fmla="*/ 1037579 w 3611656"/>
                <a:gd name="connsiteY8" fmla="*/ 2332179 h 4447789"/>
                <a:gd name="connsiteX9" fmla="*/ 1551 w 3611656"/>
                <a:gd name="connsiteY9" fmla="*/ 1919101 h 4447789"/>
                <a:gd name="connsiteX10" fmla="*/ 1302147 w 3611656"/>
                <a:gd name="connsiteY10" fmla="*/ 444493 h 4447789"/>
                <a:gd name="connsiteX11" fmla="*/ 3485436 w 3611656"/>
                <a:gd name="connsiteY11" fmla="*/ 3794 h 4447789"/>
                <a:gd name="connsiteX12" fmla="*/ 3375179 w 3611656"/>
                <a:gd name="connsiteY12" fmla="*/ 668269 h 4447789"/>
                <a:gd name="connsiteX13" fmla="*/ 3603779 w 3611656"/>
                <a:gd name="connsiteY13" fmla="*/ 1392169 h 4447789"/>
                <a:gd name="connsiteX14" fmla="*/ 3314219 w 3611656"/>
                <a:gd name="connsiteY14" fmla="*/ 2116069 h 4447789"/>
                <a:gd name="connsiteX15" fmla="*/ 3573299 w 3611656"/>
                <a:gd name="connsiteY15" fmla="*/ 2794249 h 4447789"/>
                <a:gd name="connsiteX16" fmla="*/ 3169439 w 3611656"/>
                <a:gd name="connsiteY16" fmla="*/ 3541009 h 4447789"/>
                <a:gd name="connsiteX17" fmla="*/ 3603779 w 3611656"/>
                <a:gd name="connsiteY17" fmla="*/ 4447789 h 4447789"/>
                <a:gd name="connsiteX0" fmla="*/ 889325 w 3610313"/>
                <a:gd name="connsiteY0" fmla="*/ 2509184 h 4447789"/>
                <a:gd name="connsiteX1" fmla="*/ 1688075 w 3610313"/>
                <a:gd name="connsiteY1" fmla="*/ 3330805 h 4447789"/>
                <a:gd name="connsiteX2" fmla="*/ 1355449 w 3610313"/>
                <a:gd name="connsiteY2" fmla="*/ 3899149 h 4447789"/>
                <a:gd name="connsiteX3" fmla="*/ 705532 w 3610313"/>
                <a:gd name="connsiteY3" fmla="*/ 3511805 h 4447789"/>
                <a:gd name="connsiteX4" fmla="*/ 704048 w 3610313"/>
                <a:gd name="connsiteY4" fmla="*/ 2634323 h 4447789"/>
                <a:gd name="connsiteX5" fmla="*/ 1164036 w 3610313"/>
                <a:gd name="connsiteY5" fmla="*/ 2793160 h 4447789"/>
                <a:gd name="connsiteX6" fmla="*/ 1096545 w 3610313"/>
                <a:gd name="connsiteY6" fmla="*/ 2939029 h 4447789"/>
                <a:gd name="connsiteX7" fmla="*/ 981156 w 3610313"/>
                <a:gd name="connsiteY7" fmla="*/ 2824729 h 4447789"/>
                <a:gd name="connsiteX8" fmla="*/ 1036236 w 3610313"/>
                <a:gd name="connsiteY8" fmla="*/ 2332179 h 4447789"/>
                <a:gd name="connsiteX9" fmla="*/ 208 w 3610313"/>
                <a:gd name="connsiteY9" fmla="*/ 1919101 h 4447789"/>
                <a:gd name="connsiteX10" fmla="*/ 1300804 w 3610313"/>
                <a:gd name="connsiteY10" fmla="*/ 444493 h 4447789"/>
                <a:gd name="connsiteX11" fmla="*/ 3484093 w 3610313"/>
                <a:gd name="connsiteY11" fmla="*/ 3794 h 4447789"/>
                <a:gd name="connsiteX12" fmla="*/ 3373836 w 3610313"/>
                <a:gd name="connsiteY12" fmla="*/ 668269 h 4447789"/>
                <a:gd name="connsiteX13" fmla="*/ 3602436 w 3610313"/>
                <a:gd name="connsiteY13" fmla="*/ 1392169 h 4447789"/>
                <a:gd name="connsiteX14" fmla="*/ 3312876 w 3610313"/>
                <a:gd name="connsiteY14" fmla="*/ 2116069 h 4447789"/>
                <a:gd name="connsiteX15" fmla="*/ 3571956 w 3610313"/>
                <a:gd name="connsiteY15" fmla="*/ 2794249 h 4447789"/>
                <a:gd name="connsiteX16" fmla="*/ 3168096 w 3610313"/>
                <a:gd name="connsiteY16" fmla="*/ 3541009 h 4447789"/>
                <a:gd name="connsiteX17" fmla="*/ 3602436 w 3610313"/>
                <a:gd name="connsiteY17" fmla="*/ 4447789 h 4447789"/>
                <a:gd name="connsiteX0" fmla="*/ 889325 w 3636228"/>
                <a:gd name="connsiteY0" fmla="*/ 2506651 h 4445256"/>
                <a:gd name="connsiteX1" fmla="*/ 1688075 w 3636228"/>
                <a:gd name="connsiteY1" fmla="*/ 3328272 h 4445256"/>
                <a:gd name="connsiteX2" fmla="*/ 1355449 w 3636228"/>
                <a:gd name="connsiteY2" fmla="*/ 3896616 h 4445256"/>
                <a:gd name="connsiteX3" fmla="*/ 705532 w 3636228"/>
                <a:gd name="connsiteY3" fmla="*/ 3509272 h 4445256"/>
                <a:gd name="connsiteX4" fmla="*/ 704048 w 3636228"/>
                <a:gd name="connsiteY4" fmla="*/ 2631790 h 4445256"/>
                <a:gd name="connsiteX5" fmla="*/ 1164036 w 3636228"/>
                <a:gd name="connsiteY5" fmla="*/ 2790627 h 4445256"/>
                <a:gd name="connsiteX6" fmla="*/ 1096545 w 3636228"/>
                <a:gd name="connsiteY6" fmla="*/ 2936496 h 4445256"/>
                <a:gd name="connsiteX7" fmla="*/ 981156 w 3636228"/>
                <a:gd name="connsiteY7" fmla="*/ 2822196 h 4445256"/>
                <a:gd name="connsiteX8" fmla="*/ 1036236 w 3636228"/>
                <a:gd name="connsiteY8" fmla="*/ 2329646 h 4445256"/>
                <a:gd name="connsiteX9" fmla="*/ 208 w 3636228"/>
                <a:gd name="connsiteY9" fmla="*/ 1916568 h 4445256"/>
                <a:gd name="connsiteX10" fmla="*/ 1300804 w 3636228"/>
                <a:gd name="connsiteY10" fmla="*/ 441960 h 4445256"/>
                <a:gd name="connsiteX11" fmla="*/ 3484093 w 3636228"/>
                <a:gd name="connsiteY11" fmla="*/ 1261 h 4445256"/>
                <a:gd name="connsiteX12" fmla="*/ 3373836 w 3636228"/>
                <a:gd name="connsiteY12" fmla="*/ 665736 h 4445256"/>
                <a:gd name="connsiteX13" fmla="*/ 3602436 w 3636228"/>
                <a:gd name="connsiteY13" fmla="*/ 1389636 h 4445256"/>
                <a:gd name="connsiteX14" fmla="*/ 3312876 w 3636228"/>
                <a:gd name="connsiteY14" fmla="*/ 2113536 h 4445256"/>
                <a:gd name="connsiteX15" fmla="*/ 3571956 w 3636228"/>
                <a:gd name="connsiteY15" fmla="*/ 2791716 h 4445256"/>
                <a:gd name="connsiteX16" fmla="*/ 3168096 w 3636228"/>
                <a:gd name="connsiteY16" fmla="*/ 3538476 h 4445256"/>
                <a:gd name="connsiteX17" fmla="*/ 3602436 w 3636228"/>
                <a:gd name="connsiteY17" fmla="*/ 4445256 h 4445256"/>
                <a:gd name="connsiteX0" fmla="*/ 889325 w 5793126"/>
                <a:gd name="connsiteY0" fmla="*/ 2519755 h 4458360"/>
                <a:gd name="connsiteX1" fmla="*/ 1688075 w 5793126"/>
                <a:gd name="connsiteY1" fmla="*/ 3341376 h 4458360"/>
                <a:gd name="connsiteX2" fmla="*/ 1355449 w 5793126"/>
                <a:gd name="connsiteY2" fmla="*/ 3909720 h 4458360"/>
                <a:gd name="connsiteX3" fmla="*/ 705532 w 5793126"/>
                <a:gd name="connsiteY3" fmla="*/ 3522376 h 4458360"/>
                <a:gd name="connsiteX4" fmla="*/ 704048 w 5793126"/>
                <a:gd name="connsiteY4" fmla="*/ 2644894 h 4458360"/>
                <a:gd name="connsiteX5" fmla="*/ 1164036 w 5793126"/>
                <a:gd name="connsiteY5" fmla="*/ 2803731 h 4458360"/>
                <a:gd name="connsiteX6" fmla="*/ 1096545 w 5793126"/>
                <a:gd name="connsiteY6" fmla="*/ 2949600 h 4458360"/>
                <a:gd name="connsiteX7" fmla="*/ 981156 w 5793126"/>
                <a:gd name="connsiteY7" fmla="*/ 2835300 h 4458360"/>
                <a:gd name="connsiteX8" fmla="*/ 1036236 w 5793126"/>
                <a:gd name="connsiteY8" fmla="*/ 2342750 h 4458360"/>
                <a:gd name="connsiteX9" fmla="*/ 208 w 5793126"/>
                <a:gd name="connsiteY9" fmla="*/ 1929672 h 4458360"/>
                <a:gd name="connsiteX10" fmla="*/ 1300804 w 5793126"/>
                <a:gd name="connsiteY10" fmla="*/ 455064 h 4458360"/>
                <a:gd name="connsiteX11" fmla="*/ 3484093 w 5793126"/>
                <a:gd name="connsiteY11" fmla="*/ 14365 h 4458360"/>
                <a:gd name="connsiteX12" fmla="*/ 5792966 w 5793126"/>
                <a:gd name="connsiteY12" fmla="*/ 231508 h 4458360"/>
                <a:gd name="connsiteX13" fmla="*/ 3602436 w 5793126"/>
                <a:gd name="connsiteY13" fmla="*/ 1402740 h 4458360"/>
                <a:gd name="connsiteX14" fmla="*/ 3312876 w 5793126"/>
                <a:gd name="connsiteY14" fmla="*/ 2126640 h 4458360"/>
                <a:gd name="connsiteX15" fmla="*/ 3571956 w 5793126"/>
                <a:gd name="connsiteY15" fmla="*/ 2804820 h 4458360"/>
                <a:gd name="connsiteX16" fmla="*/ 3168096 w 5793126"/>
                <a:gd name="connsiteY16" fmla="*/ 3551580 h 4458360"/>
                <a:gd name="connsiteX17" fmla="*/ 3602436 w 5793126"/>
                <a:gd name="connsiteY17" fmla="*/ 4458360 h 4458360"/>
                <a:gd name="connsiteX0" fmla="*/ 889325 w 5845551"/>
                <a:gd name="connsiteY0" fmla="*/ 2521213 h 4459818"/>
                <a:gd name="connsiteX1" fmla="*/ 1688075 w 5845551"/>
                <a:gd name="connsiteY1" fmla="*/ 3342834 h 4459818"/>
                <a:gd name="connsiteX2" fmla="*/ 1355449 w 5845551"/>
                <a:gd name="connsiteY2" fmla="*/ 3911178 h 4459818"/>
                <a:gd name="connsiteX3" fmla="*/ 705532 w 5845551"/>
                <a:gd name="connsiteY3" fmla="*/ 3523834 h 4459818"/>
                <a:gd name="connsiteX4" fmla="*/ 704048 w 5845551"/>
                <a:gd name="connsiteY4" fmla="*/ 2646352 h 4459818"/>
                <a:gd name="connsiteX5" fmla="*/ 1164036 w 5845551"/>
                <a:gd name="connsiteY5" fmla="*/ 2805189 h 4459818"/>
                <a:gd name="connsiteX6" fmla="*/ 1096545 w 5845551"/>
                <a:gd name="connsiteY6" fmla="*/ 2951058 h 4459818"/>
                <a:gd name="connsiteX7" fmla="*/ 981156 w 5845551"/>
                <a:gd name="connsiteY7" fmla="*/ 2836758 h 4459818"/>
                <a:gd name="connsiteX8" fmla="*/ 1036236 w 5845551"/>
                <a:gd name="connsiteY8" fmla="*/ 2344208 h 4459818"/>
                <a:gd name="connsiteX9" fmla="*/ 208 w 5845551"/>
                <a:gd name="connsiteY9" fmla="*/ 1931130 h 4459818"/>
                <a:gd name="connsiteX10" fmla="*/ 1300804 w 5845551"/>
                <a:gd name="connsiteY10" fmla="*/ 456522 h 4459818"/>
                <a:gd name="connsiteX11" fmla="*/ 3484093 w 5845551"/>
                <a:gd name="connsiteY11" fmla="*/ 15823 h 4459818"/>
                <a:gd name="connsiteX12" fmla="*/ 5845394 w 5845551"/>
                <a:gd name="connsiteY12" fmla="*/ 226388 h 4459818"/>
                <a:gd name="connsiteX13" fmla="*/ 3602436 w 5845551"/>
                <a:gd name="connsiteY13" fmla="*/ 1404198 h 4459818"/>
                <a:gd name="connsiteX14" fmla="*/ 3312876 w 5845551"/>
                <a:gd name="connsiteY14" fmla="*/ 2128098 h 4459818"/>
                <a:gd name="connsiteX15" fmla="*/ 3571956 w 5845551"/>
                <a:gd name="connsiteY15" fmla="*/ 2806278 h 4459818"/>
                <a:gd name="connsiteX16" fmla="*/ 3168096 w 5845551"/>
                <a:gd name="connsiteY16" fmla="*/ 3553038 h 4459818"/>
                <a:gd name="connsiteX17" fmla="*/ 3602436 w 5845551"/>
                <a:gd name="connsiteY17" fmla="*/ 4459818 h 4459818"/>
                <a:gd name="connsiteX0" fmla="*/ 889325 w 5853039"/>
                <a:gd name="connsiteY0" fmla="*/ 2530256 h 4468861"/>
                <a:gd name="connsiteX1" fmla="*/ 1688075 w 5853039"/>
                <a:gd name="connsiteY1" fmla="*/ 3351877 h 4468861"/>
                <a:gd name="connsiteX2" fmla="*/ 1355449 w 5853039"/>
                <a:gd name="connsiteY2" fmla="*/ 3920221 h 4468861"/>
                <a:gd name="connsiteX3" fmla="*/ 705532 w 5853039"/>
                <a:gd name="connsiteY3" fmla="*/ 3532877 h 4468861"/>
                <a:gd name="connsiteX4" fmla="*/ 704048 w 5853039"/>
                <a:gd name="connsiteY4" fmla="*/ 2655395 h 4468861"/>
                <a:gd name="connsiteX5" fmla="*/ 1164036 w 5853039"/>
                <a:gd name="connsiteY5" fmla="*/ 2814232 h 4468861"/>
                <a:gd name="connsiteX6" fmla="*/ 1096545 w 5853039"/>
                <a:gd name="connsiteY6" fmla="*/ 2960101 h 4468861"/>
                <a:gd name="connsiteX7" fmla="*/ 981156 w 5853039"/>
                <a:gd name="connsiteY7" fmla="*/ 2845801 h 4468861"/>
                <a:gd name="connsiteX8" fmla="*/ 1036236 w 5853039"/>
                <a:gd name="connsiteY8" fmla="*/ 2353251 h 4468861"/>
                <a:gd name="connsiteX9" fmla="*/ 208 w 5853039"/>
                <a:gd name="connsiteY9" fmla="*/ 1940173 h 4468861"/>
                <a:gd name="connsiteX10" fmla="*/ 1300804 w 5853039"/>
                <a:gd name="connsiteY10" fmla="*/ 465565 h 4468861"/>
                <a:gd name="connsiteX11" fmla="*/ 3484093 w 5853039"/>
                <a:gd name="connsiteY11" fmla="*/ 24866 h 4468861"/>
                <a:gd name="connsiteX12" fmla="*/ 5852883 w 5853039"/>
                <a:gd name="connsiteY12" fmla="*/ 202539 h 4468861"/>
                <a:gd name="connsiteX13" fmla="*/ 3602436 w 5853039"/>
                <a:gd name="connsiteY13" fmla="*/ 1413241 h 4468861"/>
                <a:gd name="connsiteX14" fmla="*/ 3312876 w 5853039"/>
                <a:gd name="connsiteY14" fmla="*/ 2137141 h 4468861"/>
                <a:gd name="connsiteX15" fmla="*/ 3571956 w 5853039"/>
                <a:gd name="connsiteY15" fmla="*/ 2815321 h 4468861"/>
                <a:gd name="connsiteX16" fmla="*/ 3168096 w 5853039"/>
                <a:gd name="connsiteY16" fmla="*/ 3562081 h 4468861"/>
                <a:gd name="connsiteX17" fmla="*/ 3602436 w 5853039"/>
                <a:gd name="connsiteY17" fmla="*/ 4468861 h 4468861"/>
                <a:gd name="connsiteX0" fmla="*/ 889325 w 5898012"/>
                <a:gd name="connsiteY0" fmla="*/ 2515763 h 4454368"/>
                <a:gd name="connsiteX1" fmla="*/ 1688075 w 5898012"/>
                <a:gd name="connsiteY1" fmla="*/ 3337384 h 4454368"/>
                <a:gd name="connsiteX2" fmla="*/ 1355449 w 5898012"/>
                <a:gd name="connsiteY2" fmla="*/ 3905728 h 4454368"/>
                <a:gd name="connsiteX3" fmla="*/ 705532 w 5898012"/>
                <a:gd name="connsiteY3" fmla="*/ 3518384 h 4454368"/>
                <a:gd name="connsiteX4" fmla="*/ 704048 w 5898012"/>
                <a:gd name="connsiteY4" fmla="*/ 2640902 h 4454368"/>
                <a:gd name="connsiteX5" fmla="*/ 1164036 w 5898012"/>
                <a:gd name="connsiteY5" fmla="*/ 2799739 h 4454368"/>
                <a:gd name="connsiteX6" fmla="*/ 1096545 w 5898012"/>
                <a:gd name="connsiteY6" fmla="*/ 2945608 h 4454368"/>
                <a:gd name="connsiteX7" fmla="*/ 981156 w 5898012"/>
                <a:gd name="connsiteY7" fmla="*/ 2831308 h 4454368"/>
                <a:gd name="connsiteX8" fmla="*/ 1036236 w 5898012"/>
                <a:gd name="connsiteY8" fmla="*/ 2338758 h 4454368"/>
                <a:gd name="connsiteX9" fmla="*/ 208 w 5898012"/>
                <a:gd name="connsiteY9" fmla="*/ 1925680 h 4454368"/>
                <a:gd name="connsiteX10" fmla="*/ 1300804 w 5898012"/>
                <a:gd name="connsiteY10" fmla="*/ 451072 h 4454368"/>
                <a:gd name="connsiteX11" fmla="*/ 3484093 w 5898012"/>
                <a:gd name="connsiteY11" fmla="*/ 10373 h 4454368"/>
                <a:gd name="connsiteX12" fmla="*/ 5852883 w 5898012"/>
                <a:gd name="connsiteY12" fmla="*/ 188046 h 4454368"/>
                <a:gd name="connsiteX13" fmla="*/ 3602436 w 5898012"/>
                <a:gd name="connsiteY13" fmla="*/ 1398748 h 4454368"/>
                <a:gd name="connsiteX14" fmla="*/ 3312876 w 5898012"/>
                <a:gd name="connsiteY14" fmla="*/ 2122648 h 4454368"/>
                <a:gd name="connsiteX15" fmla="*/ 3571956 w 5898012"/>
                <a:gd name="connsiteY15" fmla="*/ 2800828 h 4454368"/>
                <a:gd name="connsiteX16" fmla="*/ 3168096 w 5898012"/>
                <a:gd name="connsiteY16" fmla="*/ 3547588 h 4454368"/>
                <a:gd name="connsiteX17" fmla="*/ 3602436 w 5898012"/>
                <a:gd name="connsiteY17" fmla="*/ 4454368 h 4454368"/>
                <a:gd name="connsiteX0" fmla="*/ 889325 w 7604216"/>
                <a:gd name="connsiteY0" fmla="*/ 2584734 h 4523339"/>
                <a:gd name="connsiteX1" fmla="*/ 1688075 w 7604216"/>
                <a:gd name="connsiteY1" fmla="*/ 3406355 h 4523339"/>
                <a:gd name="connsiteX2" fmla="*/ 1355449 w 7604216"/>
                <a:gd name="connsiteY2" fmla="*/ 3974699 h 4523339"/>
                <a:gd name="connsiteX3" fmla="*/ 705532 w 7604216"/>
                <a:gd name="connsiteY3" fmla="*/ 3587355 h 4523339"/>
                <a:gd name="connsiteX4" fmla="*/ 704048 w 7604216"/>
                <a:gd name="connsiteY4" fmla="*/ 2709873 h 4523339"/>
                <a:gd name="connsiteX5" fmla="*/ 1164036 w 7604216"/>
                <a:gd name="connsiteY5" fmla="*/ 2868710 h 4523339"/>
                <a:gd name="connsiteX6" fmla="*/ 1096545 w 7604216"/>
                <a:gd name="connsiteY6" fmla="*/ 3014579 h 4523339"/>
                <a:gd name="connsiteX7" fmla="*/ 981156 w 7604216"/>
                <a:gd name="connsiteY7" fmla="*/ 2900279 h 4523339"/>
                <a:gd name="connsiteX8" fmla="*/ 1036236 w 7604216"/>
                <a:gd name="connsiteY8" fmla="*/ 2407729 h 4523339"/>
                <a:gd name="connsiteX9" fmla="*/ 208 w 7604216"/>
                <a:gd name="connsiteY9" fmla="*/ 1994651 h 4523339"/>
                <a:gd name="connsiteX10" fmla="*/ 1300804 w 7604216"/>
                <a:gd name="connsiteY10" fmla="*/ 520043 h 4523339"/>
                <a:gd name="connsiteX11" fmla="*/ 3484093 w 7604216"/>
                <a:gd name="connsiteY11" fmla="*/ 79344 h 4523339"/>
                <a:gd name="connsiteX12" fmla="*/ 5852883 w 7604216"/>
                <a:gd name="connsiteY12" fmla="*/ 257017 h 4523339"/>
                <a:gd name="connsiteX13" fmla="*/ 7526967 w 7604216"/>
                <a:gd name="connsiteY13" fmla="*/ 2507109 h 4523339"/>
                <a:gd name="connsiteX14" fmla="*/ 3312876 w 7604216"/>
                <a:gd name="connsiteY14" fmla="*/ 2191619 h 4523339"/>
                <a:gd name="connsiteX15" fmla="*/ 3571956 w 7604216"/>
                <a:gd name="connsiteY15" fmla="*/ 2869799 h 4523339"/>
                <a:gd name="connsiteX16" fmla="*/ 3168096 w 7604216"/>
                <a:gd name="connsiteY16" fmla="*/ 3616559 h 4523339"/>
                <a:gd name="connsiteX17" fmla="*/ 3602436 w 7604216"/>
                <a:gd name="connsiteY17" fmla="*/ 4523339 h 4523339"/>
                <a:gd name="connsiteX0" fmla="*/ 889325 w 7539711"/>
                <a:gd name="connsiteY0" fmla="*/ 2584734 h 4523339"/>
                <a:gd name="connsiteX1" fmla="*/ 1688075 w 7539711"/>
                <a:gd name="connsiteY1" fmla="*/ 3406355 h 4523339"/>
                <a:gd name="connsiteX2" fmla="*/ 1355449 w 7539711"/>
                <a:gd name="connsiteY2" fmla="*/ 3974699 h 4523339"/>
                <a:gd name="connsiteX3" fmla="*/ 705532 w 7539711"/>
                <a:gd name="connsiteY3" fmla="*/ 3587355 h 4523339"/>
                <a:gd name="connsiteX4" fmla="*/ 704048 w 7539711"/>
                <a:gd name="connsiteY4" fmla="*/ 2709873 h 4523339"/>
                <a:gd name="connsiteX5" fmla="*/ 1164036 w 7539711"/>
                <a:gd name="connsiteY5" fmla="*/ 2868710 h 4523339"/>
                <a:gd name="connsiteX6" fmla="*/ 1096545 w 7539711"/>
                <a:gd name="connsiteY6" fmla="*/ 3014579 h 4523339"/>
                <a:gd name="connsiteX7" fmla="*/ 981156 w 7539711"/>
                <a:gd name="connsiteY7" fmla="*/ 2900279 h 4523339"/>
                <a:gd name="connsiteX8" fmla="*/ 1036236 w 7539711"/>
                <a:gd name="connsiteY8" fmla="*/ 2407729 h 4523339"/>
                <a:gd name="connsiteX9" fmla="*/ 208 w 7539711"/>
                <a:gd name="connsiteY9" fmla="*/ 1994651 h 4523339"/>
                <a:gd name="connsiteX10" fmla="*/ 1300804 w 7539711"/>
                <a:gd name="connsiteY10" fmla="*/ 520043 h 4523339"/>
                <a:gd name="connsiteX11" fmla="*/ 3484093 w 7539711"/>
                <a:gd name="connsiteY11" fmla="*/ 79344 h 4523339"/>
                <a:gd name="connsiteX12" fmla="*/ 5852883 w 7539711"/>
                <a:gd name="connsiteY12" fmla="*/ 257017 h 4523339"/>
                <a:gd name="connsiteX13" fmla="*/ 7526967 w 7539711"/>
                <a:gd name="connsiteY13" fmla="*/ 2507109 h 4523339"/>
                <a:gd name="connsiteX14" fmla="*/ 3312876 w 7539711"/>
                <a:gd name="connsiteY14" fmla="*/ 2191619 h 4523339"/>
                <a:gd name="connsiteX15" fmla="*/ 3571956 w 7539711"/>
                <a:gd name="connsiteY15" fmla="*/ 2869799 h 4523339"/>
                <a:gd name="connsiteX16" fmla="*/ 3168096 w 7539711"/>
                <a:gd name="connsiteY16" fmla="*/ 3616559 h 4523339"/>
                <a:gd name="connsiteX17" fmla="*/ 3602436 w 7539711"/>
                <a:gd name="connsiteY17" fmla="*/ 4523339 h 4523339"/>
                <a:gd name="connsiteX0" fmla="*/ 889325 w 7541311"/>
                <a:gd name="connsiteY0" fmla="*/ 2584734 h 4523339"/>
                <a:gd name="connsiteX1" fmla="*/ 1688075 w 7541311"/>
                <a:gd name="connsiteY1" fmla="*/ 3406355 h 4523339"/>
                <a:gd name="connsiteX2" fmla="*/ 1355449 w 7541311"/>
                <a:gd name="connsiteY2" fmla="*/ 3974699 h 4523339"/>
                <a:gd name="connsiteX3" fmla="*/ 705532 w 7541311"/>
                <a:gd name="connsiteY3" fmla="*/ 3587355 h 4523339"/>
                <a:gd name="connsiteX4" fmla="*/ 704048 w 7541311"/>
                <a:gd name="connsiteY4" fmla="*/ 2709873 h 4523339"/>
                <a:gd name="connsiteX5" fmla="*/ 1164036 w 7541311"/>
                <a:gd name="connsiteY5" fmla="*/ 2868710 h 4523339"/>
                <a:gd name="connsiteX6" fmla="*/ 1096545 w 7541311"/>
                <a:gd name="connsiteY6" fmla="*/ 3014579 h 4523339"/>
                <a:gd name="connsiteX7" fmla="*/ 981156 w 7541311"/>
                <a:gd name="connsiteY7" fmla="*/ 2900279 h 4523339"/>
                <a:gd name="connsiteX8" fmla="*/ 1036236 w 7541311"/>
                <a:gd name="connsiteY8" fmla="*/ 2407729 h 4523339"/>
                <a:gd name="connsiteX9" fmla="*/ 208 w 7541311"/>
                <a:gd name="connsiteY9" fmla="*/ 1994651 h 4523339"/>
                <a:gd name="connsiteX10" fmla="*/ 1300804 w 7541311"/>
                <a:gd name="connsiteY10" fmla="*/ 520043 h 4523339"/>
                <a:gd name="connsiteX11" fmla="*/ 3484093 w 7541311"/>
                <a:gd name="connsiteY11" fmla="*/ 79344 h 4523339"/>
                <a:gd name="connsiteX12" fmla="*/ 5852883 w 7541311"/>
                <a:gd name="connsiteY12" fmla="*/ 257017 h 4523339"/>
                <a:gd name="connsiteX13" fmla="*/ 7526967 w 7541311"/>
                <a:gd name="connsiteY13" fmla="*/ 2507109 h 4523339"/>
                <a:gd name="connsiteX14" fmla="*/ 4915644 w 7541311"/>
                <a:gd name="connsiteY14" fmla="*/ 4375654 h 4523339"/>
                <a:gd name="connsiteX15" fmla="*/ 3571956 w 7541311"/>
                <a:gd name="connsiteY15" fmla="*/ 2869799 h 4523339"/>
                <a:gd name="connsiteX16" fmla="*/ 3168096 w 7541311"/>
                <a:gd name="connsiteY16" fmla="*/ 3616559 h 4523339"/>
                <a:gd name="connsiteX17" fmla="*/ 3602436 w 7541311"/>
                <a:gd name="connsiteY17" fmla="*/ 4523339 h 4523339"/>
                <a:gd name="connsiteX0" fmla="*/ 889325 w 7541311"/>
                <a:gd name="connsiteY0" fmla="*/ 2584734 h 4523339"/>
                <a:gd name="connsiteX1" fmla="*/ 1688075 w 7541311"/>
                <a:gd name="connsiteY1" fmla="*/ 3406355 h 4523339"/>
                <a:gd name="connsiteX2" fmla="*/ 1355449 w 7541311"/>
                <a:gd name="connsiteY2" fmla="*/ 3974699 h 4523339"/>
                <a:gd name="connsiteX3" fmla="*/ 705532 w 7541311"/>
                <a:gd name="connsiteY3" fmla="*/ 3587355 h 4523339"/>
                <a:gd name="connsiteX4" fmla="*/ 704048 w 7541311"/>
                <a:gd name="connsiteY4" fmla="*/ 2709873 h 4523339"/>
                <a:gd name="connsiteX5" fmla="*/ 1164036 w 7541311"/>
                <a:gd name="connsiteY5" fmla="*/ 2868710 h 4523339"/>
                <a:gd name="connsiteX6" fmla="*/ 1096545 w 7541311"/>
                <a:gd name="connsiteY6" fmla="*/ 3014579 h 4523339"/>
                <a:gd name="connsiteX7" fmla="*/ 981156 w 7541311"/>
                <a:gd name="connsiteY7" fmla="*/ 2900279 h 4523339"/>
                <a:gd name="connsiteX8" fmla="*/ 1036236 w 7541311"/>
                <a:gd name="connsiteY8" fmla="*/ 2407729 h 4523339"/>
                <a:gd name="connsiteX9" fmla="*/ 208 w 7541311"/>
                <a:gd name="connsiteY9" fmla="*/ 1994651 h 4523339"/>
                <a:gd name="connsiteX10" fmla="*/ 1300804 w 7541311"/>
                <a:gd name="connsiteY10" fmla="*/ 520043 h 4523339"/>
                <a:gd name="connsiteX11" fmla="*/ 3484093 w 7541311"/>
                <a:gd name="connsiteY11" fmla="*/ 79344 h 4523339"/>
                <a:gd name="connsiteX12" fmla="*/ 5852883 w 7541311"/>
                <a:gd name="connsiteY12" fmla="*/ 257017 h 4523339"/>
                <a:gd name="connsiteX13" fmla="*/ 7526967 w 7541311"/>
                <a:gd name="connsiteY13" fmla="*/ 2507109 h 4523339"/>
                <a:gd name="connsiteX14" fmla="*/ 4915644 w 7541311"/>
                <a:gd name="connsiteY14" fmla="*/ 4375654 h 4523339"/>
                <a:gd name="connsiteX15" fmla="*/ 3571956 w 7541311"/>
                <a:gd name="connsiteY15" fmla="*/ 2869799 h 4523339"/>
                <a:gd name="connsiteX16" fmla="*/ 2171984 w 7541311"/>
                <a:gd name="connsiteY16" fmla="*/ 3123178 h 4523339"/>
                <a:gd name="connsiteX17" fmla="*/ 3602436 w 7541311"/>
                <a:gd name="connsiteY17" fmla="*/ 4523339 h 4523339"/>
                <a:gd name="connsiteX0" fmla="*/ 889325 w 7541311"/>
                <a:gd name="connsiteY0" fmla="*/ 2584734 h 4523339"/>
                <a:gd name="connsiteX1" fmla="*/ 1688075 w 7541311"/>
                <a:gd name="connsiteY1" fmla="*/ 3406355 h 4523339"/>
                <a:gd name="connsiteX2" fmla="*/ 1355449 w 7541311"/>
                <a:gd name="connsiteY2" fmla="*/ 3974699 h 4523339"/>
                <a:gd name="connsiteX3" fmla="*/ 705532 w 7541311"/>
                <a:gd name="connsiteY3" fmla="*/ 3587355 h 4523339"/>
                <a:gd name="connsiteX4" fmla="*/ 704048 w 7541311"/>
                <a:gd name="connsiteY4" fmla="*/ 2709873 h 4523339"/>
                <a:gd name="connsiteX5" fmla="*/ 1164036 w 7541311"/>
                <a:gd name="connsiteY5" fmla="*/ 2868710 h 4523339"/>
                <a:gd name="connsiteX6" fmla="*/ 1096545 w 7541311"/>
                <a:gd name="connsiteY6" fmla="*/ 3014579 h 4523339"/>
                <a:gd name="connsiteX7" fmla="*/ 981156 w 7541311"/>
                <a:gd name="connsiteY7" fmla="*/ 2900279 h 4523339"/>
                <a:gd name="connsiteX8" fmla="*/ 1036236 w 7541311"/>
                <a:gd name="connsiteY8" fmla="*/ 2407729 h 4523339"/>
                <a:gd name="connsiteX9" fmla="*/ 208 w 7541311"/>
                <a:gd name="connsiteY9" fmla="*/ 1994651 h 4523339"/>
                <a:gd name="connsiteX10" fmla="*/ 1300804 w 7541311"/>
                <a:gd name="connsiteY10" fmla="*/ 520043 h 4523339"/>
                <a:gd name="connsiteX11" fmla="*/ 3484093 w 7541311"/>
                <a:gd name="connsiteY11" fmla="*/ 79344 h 4523339"/>
                <a:gd name="connsiteX12" fmla="*/ 5852883 w 7541311"/>
                <a:gd name="connsiteY12" fmla="*/ 257017 h 4523339"/>
                <a:gd name="connsiteX13" fmla="*/ 7526967 w 7541311"/>
                <a:gd name="connsiteY13" fmla="*/ 2507109 h 4523339"/>
                <a:gd name="connsiteX14" fmla="*/ 4915644 w 7541311"/>
                <a:gd name="connsiteY14" fmla="*/ 4375654 h 4523339"/>
                <a:gd name="connsiteX15" fmla="*/ 3369738 w 7541311"/>
                <a:gd name="connsiteY15" fmla="*/ 4053914 h 4523339"/>
                <a:gd name="connsiteX16" fmla="*/ 2171984 w 7541311"/>
                <a:gd name="connsiteY16" fmla="*/ 3123178 h 4523339"/>
                <a:gd name="connsiteX17" fmla="*/ 3602436 w 7541311"/>
                <a:gd name="connsiteY17" fmla="*/ 4523339 h 4523339"/>
                <a:gd name="connsiteX0" fmla="*/ 889325 w 7541311"/>
                <a:gd name="connsiteY0" fmla="*/ 2584734 h 4463583"/>
                <a:gd name="connsiteX1" fmla="*/ 1688075 w 7541311"/>
                <a:gd name="connsiteY1" fmla="*/ 3406355 h 4463583"/>
                <a:gd name="connsiteX2" fmla="*/ 1355449 w 7541311"/>
                <a:gd name="connsiteY2" fmla="*/ 3974699 h 4463583"/>
                <a:gd name="connsiteX3" fmla="*/ 705532 w 7541311"/>
                <a:gd name="connsiteY3" fmla="*/ 3587355 h 4463583"/>
                <a:gd name="connsiteX4" fmla="*/ 704048 w 7541311"/>
                <a:gd name="connsiteY4" fmla="*/ 2709873 h 4463583"/>
                <a:gd name="connsiteX5" fmla="*/ 1164036 w 7541311"/>
                <a:gd name="connsiteY5" fmla="*/ 2868710 h 4463583"/>
                <a:gd name="connsiteX6" fmla="*/ 1096545 w 7541311"/>
                <a:gd name="connsiteY6" fmla="*/ 3014579 h 4463583"/>
                <a:gd name="connsiteX7" fmla="*/ 981156 w 7541311"/>
                <a:gd name="connsiteY7" fmla="*/ 2900279 h 4463583"/>
                <a:gd name="connsiteX8" fmla="*/ 1036236 w 7541311"/>
                <a:gd name="connsiteY8" fmla="*/ 2407729 h 4463583"/>
                <a:gd name="connsiteX9" fmla="*/ 208 w 7541311"/>
                <a:gd name="connsiteY9" fmla="*/ 1994651 h 4463583"/>
                <a:gd name="connsiteX10" fmla="*/ 1300804 w 7541311"/>
                <a:gd name="connsiteY10" fmla="*/ 520043 h 4463583"/>
                <a:gd name="connsiteX11" fmla="*/ 3484093 w 7541311"/>
                <a:gd name="connsiteY11" fmla="*/ 79344 h 4463583"/>
                <a:gd name="connsiteX12" fmla="*/ 5852883 w 7541311"/>
                <a:gd name="connsiteY12" fmla="*/ 257017 h 4463583"/>
                <a:gd name="connsiteX13" fmla="*/ 7526967 w 7541311"/>
                <a:gd name="connsiteY13" fmla="*/ 2507109 h 4463583"/>
                <a:gd name="connsiteX14" fmla="*/ 4915644 w 7541311"/>
                <a:gd name="connsiteY14" fmla="*/ 4375654 h 4463583"/>
                <a:gd name="connsiteX15" fmla="*/ 3369738 w 7541311"/>
                <a:gd name="connsiteY15" fmla="*/ 4053914 h 4463583"/>
                <a:gd name="connsiteX16" fmla="*/ 2171984 w 7541311"/>
                <a:gd name="connsiteY16" fmla="*/ 3123178 h 4463583"/>
                <a:gd name="connsiteX17" fmla="*/ 3624905 w 7541311"/>
                <a:gd name="connsiteY17" fmla="*/ 418407 h 4463583"/>
                <a:gd name="connsiteX0" fmla="*/ 889325 w 7541311"/>
                <a:gd name="connsiteY0" fmla="*/ 2584734 h 4463583"/>
                <a:gd name="connsiteX1" fmla="*/ 1688075 w 7541311"/>
                <a:gd name="connsiteY1" fmla="*/ 3406355 h 4463583"/>
                <a:gd name="connsiteX2" fmla="*/ 1355449 w 7541311"/>
                <a:gd name="connsiteY2" fmla="*/ 3974699 h 4463583"/>
                <a:gd name="connsiteX3" fmla="*/ 705532 w 7541311"/>
                <a:gd name="connsiteY3" fmla="*/ 3587355 h 4463583"/>
                <a:gd name="connsiteX4" fmla="*/ 704048 w 7541311"/>
                <a:gd name="connsiteY4" fmla="*/ 2709873 h 4463583"/>
                <a:gd name="connsiteX5" fmla="*/ 1164036 w 7541311"/>
                <a:gd name="connsiteY5" fmla="*/ 2868710 h 4463583"/>
                <a:gd name="connsiteX6" fmla="*/ 1096545 w 7541311"/>
                <a:gd name="connsiteY6" fmla="*/ 3014579 h 4463583"/>
                <a:gd name="connsiteX7" fmla="*/ 981156 w 7541311"/>
                <a:gd name="connsiteY7" fmla="*/ 2900279 h 4463583"/>
                <a:gd name="connsiteX8" fmla="*/ 1036236 w 7541311"/>
                <a:gd name="connsiteY8" fmla="*/ 2407729 h 4463583"/>
                <a:gd name="connsiteX9" fmla="*/ 208 w 7541311"/>
                <a:gd name="connsiteY9" fmla="*/ 1994651 h 4463583"/>
                <a:gd name="connsiteX10" fmla="*/ 1300804 w 7541311"/>
                <a:gd name="connsiteY10" fmla="*/ 520043 h 4463583"/>
                <a:gd name="connsiteX11" fmla="*/ 3484093 w 7541311"/>
                <a:gd name="connsiteY11" fmla="*/ 79344 h 4463583"/>
                <a:gd name="connsiteX12" fmla="*/ 5852883 w 7541311"/>
                <a:gd name="connsiteY12" fmla="*/ 257017 h 4463583"/>
                <a:gd name="connsiteX13" fmla="*/ 7526967 w 7541311"/>
                <a:gd name="connsiteY13" fmla="*/ 2507109 h 4463583"/>
                <a:gd name="connsiteX14" fmla="*/ 4915644 w 7541311"/>
                <a:gd name="connsiteY14" fmla="*/ 4375654 h 4463583"/>
                <a:gd name="connsiteX15" fmla="*/ 3369738 w 7541311"/>
                <a:gd name="connsiteY15" fmla="*/ 4053914 h 4463583"/>
                <a:gd name="connsiteX16" fmla="*/ 2171984 w 7541311"/>
                <a:gd name="connsiteY16" fmla="*/ 3123178 h 4463583"/>
                <a:gd name="connsiteX17" fmla="*/ 3624905 w 7541311"/>
                <a:gd name="connsiteY17" fmla="*/ 418407 h 4463583"/>
                <a:gd name="connsiteX0" fmla="*/ 889325 w 7541311"/>
                <a:gd name="connsiteY0" fmla="*/ 2584734 h 4463583"/>
                <a:gd name="connsiteX1" fmla="*/ 1688075 w 7541311"/>
                <a:gd name="connsiteY1" fmla="*/ 3406355 h 4463583"/>
                <a:gd name="connsiteX2" fmla="*/ 1355449 w 7541311"/>
                <a:gd name="connsiteY2" fmla="*/ 3974699 h 4463583"/>
                <a:gd name="connsiteX3" fmla="*/ 705532 w 7541311"/>
                <a:gd name="connsiteY3" fmla="*/ 3587355 h 4463583"/>
                <a:gd name="connsiteX4" fmla="*/ 704048 w 7541311"/>
                <a:gd name="connsiteY4" fmla="*/ 2709873 h 4463583"/>
                <a:gd name="connsiteX5" fmla="*/ 1164036 w 7541311"/>
                <a:gd name="connsiteY5" fmla="*/ 2868710 h 4463583"/>
                <a:gd name="connsiteX6" fmla="*/ 1096545 w 7541311"/>
                <a:gd name="connsiteY6" fmla="*/ 3014579 h 4463583"/>
                <a:gd name="connsiteX7" fmla="*/ 981156 w 7541311"/>
                <a:gd name="connsiteY7" fmla="*/ 2900279 h 4463583"/>
                <a:gd name="connsiteX8" fmla="*/ 1036236 w 7541311"/>
                <a:gd name="connsiteY8" fmla="*/ 2407729 h 4463583"/>
                <a:gd name="connsiteX9" fmla="*/ 208 w 7541311"/>
                <a:gd name="connsiteY9" fmla="*/ 1994651 h 4463583"/>
                <a:gd name="connsiteX10" fmla="*/ 1300804 w 7541311"/>
                <a:gd name="connsiteY10" fmla="*/ 520043 h 4463583"/>
                <a:gd name="connsiteX11" fmla="*/ 3484093 w 7541311"/>
                <a:gd name="connsiteY11" fmla="*/ 79344 h 4463583"/>
                <a:gd name="connsiteX12" fmla="*/ 5852883 w 7541311"/>
                <a:gd name="connsiteY12" fmla="*/ 257017 h 4463583"/>
                <a:gd name="connsiteX13" fmla="*/ 7526967 w 7541311"/>
                <a:gd name="connsiteY13" fmla="*/ 2507109 h 4463583"/>
                <a:gd name="connsiteX14" fmla="*/ 4915644 w 7541311"/>
                <a:gd name="connsiteY14" fmla="*/ 4375654 h 4463583"/>
                <a:gd name="connsiteX15" fmla="*/ 3369738 w 7541311"/>
                <a:gd name="connsiteY15" fmla="*/ 4053914 h 4463583"/>
                <a:gd name="connsiteX16" fmla="*/ 2171984 w 7541311"/>
                <a:gd name="connsiteY16" fmla="*/ 3123178 h 4463583"/>
                <a:gd name="connsiteX17" fmla="*/ 3624905 w 7541311"/>
                <a:gd name="connsiteY17" fmla="*/ 418407 h 4463583"/>
                <a:gd name="connsiteX0" fmla="*/ 889325 w 7541311"/>
                <a:gd name="connsiteY0" fmla="*/ 3097772 h 4976621"/>
                <a:gd name="connsiteX1" fmla="*/ 1688075 w 7541311"/>
                <a:gd name="connsiteY1" fmla="*/ 3919393 h 4976621"/>
                <a:gd name="connsiteX2" fmla="*/ 1355449 w 7541311"/>
                <a:gd name="connsiteY2" fmla="*/ 4487737 h 4976621"/>
                <a:gd name="connsiteX3" fmla="*/ 705532 w 7541311"/>
                <a:gd name="connsiteY3" fmla="*/ 4100393 h 4976621"/>
                <a:gd name="connsiteX4" fmla="*/ 704048 w 7541311"/>
                <a:gd name="connsiteY4" fmla="*/ 3222911 h 4976621"/>
                <a:gd name="connsiteX5" fmla="*/ 1164036 w 7541311"/>
                <a:gd name="connsiteY5" fmla="*/ 3381748 h 4976621"/>
                <a:gd name="connsiteX6" fmla="*/ 1096545 w 7541311"/>
                <a:gd name="connsiteY6" fmla="*/ 3527617 h 4976621"/>
                <a:gd name="connsiteX7" fmla="*/ 981156 w 7541311"/>
                <a:gd name="connsiteY7" fmla="*/ 3413317 h 4976621"/>
                <a:gd name="connsiteX8" fmla="*/ 1036236 w 7541311"/>
                <a:gd name="connsiteY8" fmla="*/ 2920767 h 4976621"/>
                <a:gd name="connsiteX9" fmla="*/ 208 w 7541311"/>
                <a:gd name="connsiteY9" fmla="*/ 2507689 h 4976621"/>
                <a:gd name="connsiteX10" fmla="*/ 1300804 w 7541311"/>
                <a:gd name="connsiteY10" fmla="*/ 1033081 h 4976621"/>
                <a:gd name="connsiteX11" fmla="*/ 3484093 w 7541311"/>
                <a:gd name="connsiteY11" fmla="*/ 592382 h 4976621"/>
                <a:gd name="connsiteX12" fmla="*/ 5852883 w 7541311"/>
                <a:gd name="connsiteY12" fmla="*/ 770055 h 4976621"/>
                <a:gd name="connsiteX13" fmla="*/ 7526967 w 7541311"/>
                <a:gd name="connsiteY13" fmla="*/ 3020147 h 4976621"/>
                <a:gd name="connsiteX14" fmla="*/ 4915644 w 7541311"/>
                <a:gd name="connsiteY14" fmla="*/ 4888692 h 4976621"/>
                <a:gd name="connsiteX15" fmla="*/ 3369738 w 7541311"/>
                <a:gd name="connsiteY15" fmla="*/ 4566952 h 4976621"/>
                <a:gd name="connsiteX16" fmla="*/ 2171984 w 7541311"/>
                <a:gd name="connsiteY16" fmla="*/ 3636216 h 4976621"/>
                <a:gd name="connsiteX17" fmla="*/ 6111439 w 7541311"/>
                <a:gd name="connsiteY17" fmla="*/ 17045 h 4976621"/>
                <a:gd name="connsiteX0" fmla="*/ 889325 w 7541311"/>
                <a:gd name="connsiteY0" fmla="*/ 3106388 h 5010613"/>
                <a:gd name="connsiteX1" fmla="*/ 1688075 w 7541311"/>
                <a:gd name="connsiteY1" fmla="*/ 3928009 h 5010613"/>
                <a:gd name="connsiteX2" fmla="*/ 1355449 w 7541311"/>
                <a:gd name="connsiteY2" fmla="*/ 4496353 h 5010613"/>
                <a:gd name="connsiteX3" fmla="*/ 705532 w 7541311"/>
                <a:gd name="connsiteY3" fmla="*/ 4109009 h 5010613"/>
                <a:gd name="connsiteX4" fmla="*/ 704048 w 7541311"/>
                <a:gd name="connsiteY4" fmla="*/ 3231527 h 5010613"/>
                <a:gd name="connsiteX5" fmla="*/ 1164036 w 7541311"/>
                <a:gd name="connsiteY5" fmla="*/ 3390364 h 5010613"/>
                <a:gd name="connsiteX6" fmla="*/ 1096545 w 7541311"/>
                <a:gd name="connsiteY6" fmla="*/ 3536233 h 5010613"/>
                <a:gd name="connsiteX7" fmla="*/ 981156 w 7541311"/>
                <a:gd name="connsiteY7" fmla="*/ 3421933 h 5010613"/>
                <a:gd name="connsiteX8" fmla="*/ 1036236 w 7541311"/>
                <a:gd name="connsiteY8" fmla="*/ 2929383 h 5010613"/>
                <a:gd name="connsiteX9" fmla="*/ 208 w 7541311"/>
                <a:gd name="connsiteY9" fmla="*/ 2516305 h 5010613"/>
                <a:gd name="connsiteX10" fmla="*/ 1300804 w 7541311"/>
                <a:gd name="connsiteY10" fmla="*/ 1041697 h 5010613"/>
                <a:gd name="connsiteX11" fmla="*/ 3484093 w 7541311"/>
                <a:gd name="connsiteY11" fmla="*/ 600998 h 5010613"/>
                <a:gd name="connsiteX12" fmla="*/ 5852883 w 7541311"/>
                <a:gd name="connsiteY12" fmla="*/ 778671 h 5010613"/>
                <a:gd name="connsiteX13" fmla="*/ 7526967 w 7541311"/>
                <a:gd name="connsiteY13" fmla="*/ 3028763 h 5010613"/>
                <a:gd name="connsiteX14" fmla="*/ 4915644 w 7541311"/>
                <a:gd name="connsiteY14" fmla="*/ 4897308 h 5010613"/>
                <a:gd name="connsiteX15" fmla="*/ 3369738 w 7541311"/>
                <a:gd name="connsiteY15" fmla="*/ 4575568 h 5010613"/>
                <a:gd name="connsiteX16" fmla="*/ 1857423 w 7541311"/>
                <a:gd name="connsiteY16" fmla="*/ 2704118 h 5010613"/>
                <a:gd name="connsiteX17" fmla="*/ 6111439 w 7541311"/>
                <a:gd name="connsiteY17" fmla="*/ 25661 h 5010613"/>
                <a:gd name="connsiteX0" fmla="*/ 889325 w 7541311"/>
                <a:gd name="connsiteY0" fmla="*/ 3106388 h 4944173"/>
                <a:gd name="connsiteX1" fmla="*/ 1688075 w 7541311"/>
                <a:gd name="connsiteY1" fmla="*/ 3928009 h 4944173"/>
                <a:gd name="connsiteX2" fmla="*/ 1355449 w 7541311"/>
                <a:gd name="connsiteY2" fmla="*/ 4496353 h 4944173"/>
                <a:gd name="connsiteX3" fmla="*/ 705532 w 7541311"/>
                <a:gd name="connsiteY3" fmla="*/ 4109009 h 4944173"/>
                <a:gd name="connsiteX4" fmla="*/ 704048 w 7541311"/>
                <a:gd name="connsiteY4" fmla="*/ 3231527 h 4944173"/>
                <a:gd name="connsiteX5" fmla="*/ 1164036 w 7541311"/>
                <a:gd name="connsiteY5" fmla="*/ 3390364 h 4944173"/>
                <a:gd name="connsiteX6" fmla="*/ 1096545 w 7541311"/>
                <a:gd name="connsiteY6" fmla="*/ 3536233 h 4944173"/>
                <a:gd name="connsiteX7" fmla="*/ 981156 w 7541311"/>
                <a:gd name="connsiteY7" fmla="*/ 3421933 h 4944173"/>
                <a:gd name="connsiteX8" fmla="*/ 1036236 w 7541311"/>
                <a:gd name="connsiteY8" fmla="*/ 2929383 h 4944173"/>
                <a:gd name="connsiteX9" fmla="*/ 208 w 7541311"/>
                <a:gd name="connsiteY9" fmla="*/ 2516305 h 4944173"/>
                <a:gd name="connsiteX10" fmla="*/ 1300804 w 7541311"/>
                <a:gd name="connsiteY10" fmla="*/ 1041697 h 4944173"/>
                <a:gd name="connsiteX11" fmla="*/ 3484093 w 7541311"/>
                <a:gd name="connsiteY11" fmla="*/ 600998 h 4944173"/>
                <a:gd name="connsiteX12" fmla="*/ 5852883 w 7541311"/>
                <a:gd name="connsiteY12" fmla="*/ 778671 h 4944173"/>
                <a:gd name="connsiteX13" fmla="*/ 7526967 w 7541311"/>
                <a:gd name="connsiteY13" fmla="*/ 3028763 h 4944173"/>
                <a:gd name="connsiteX14" fmla="*/ 4915644 w 7541311"/>
                <a:gd name="connsiteY14" fmla="*/ 4897308 h 4944173"/>
                <a:gd name="connsiteX15" fmla="*/ 2718145 w 7541311"/>
                <a:gd name="connsiteY15" fmla="*/ 4240068 h 4944173"/>
                <a:gd name="connsiteX16" fmla="*/ 1857423 w 7541311"/>
                <a:gd name="connsiteY16" fmla="*/ 2704118 h 4944173"/>
                <a:gd name="connsiteX17" fmla="*/ 6111439 w 7541311"/>
                <a:gd name="connsiteY17" fmla="*/ 25661 h 4944173"/>
                <a:gd name="connsiteX0" fmla="*/ 889325 w 7530353"/>
                <a:gd name="connsiteY0" fmla="*/ 3106388 h 4882537"/>
                <a:gd name="connsiteX1" fmla="*/ 1688075 w 7530353"/>
                <a:gd name="connsiteY1" fmla="*/ 3928009 h 4882537"/>
                <a:gd name="connsiteX2" fmla="*/ 1355449 w 7530353"/>
                <a:gd name="connsiteY2" fmla="*/ 4496353 h 4882537"/>
                <a:gd name="connsiteX3" fmla="*/ 705532 w 7530353"/>
                <a:gd name="connsiteY3" fmla="*/ 4109009 h 4882537"/>
                <a:gd name="connsiteX4" fmla="*/ 704048 w 7530353"/>
                <a:gd name="connsiteY4" fmla="*/ 3231527 h 4882537"/>
                <a:gd name="connsiteX5" fmla="*/ 1164036 w 7530353"/>
                <a:gd name="connsiteY5" fmla="*/ 3390364 h 4882537"/>
                <a:gd name="connsiteX6" fmla="*/ 1096545 w 7530353"/>
                <a:gd name="connsiteY6" fmla="*/ 3536233 h 4882537"/>
                <a:gd name="connsiteX7" fmla="*/ 981156 w 7530353"/>
                <a:gd name="connsiteY7" fmla="*/ 3421933 h 4882537"/>
                <a:gd name="connsiteX8" fmla="*/ 1036236 w 7530353"/>
                <a:gd name="connsiteY8" fmla="*/ 2929383 h 4882537"/>
                <a:gd name="connsiteX9" fmla="*/ 208 w 7530353"/>
                <a:gd name="connsiteY9" fmla="*/ 2516305 h 4882537"/>
                <a:gd name="connsiteX10" fmla="*/ 1300804 w 7530353"/>
                <a:gd name="connsiteY10" fmla="*/ 1041697 h 4882537"/>
                <a:gd name="connsiteX11" fmla="*/ 3484093 w 7530353"/>
                <a:gd name="connsiteY11" fmla="*/ 600998 h 4882537"/>
                <a:gd name="connsiteX12" fmla="*/ 5852883 w 7530353"/>
                <a:gd name="connsiteY12" fmla="*/ 778671 h 4882537"/>
                <a:gd name="connsiteX13" fmla="*/ 7526967 w 7530353"/>
                <a:gd name="connsiteY13" fmla="*/ 3028763 h 4882537"/>
                <a:gd name="connsiteX14" fmla="*/ 5424934 w 7530353"/>
                <a:gd name="connsiteY14" fmla="*/ 4831524 h 4882537"/>
                <a:gd name="connsiteX15" fmla="*/ 2718145 w 7530353"/>
                <a:gd name="connsiteY15" fmla="*/ 4240068 h 4882537"/>
                <a:gd name="connsiteX16" fmla="*/ 1857423 w 7530353"/>
                <a:gd name="connsiteY16" fmla="*/ 2704118 h 4882537"/>
                <a:gd name="connsiteX17" fmla="*/ 6111439 w 7530353"/>
                <a:gd name="connsiteY17" fmla="*/ 25661 h 4882537"/>
                <a:gd name="connsiteX0" fmla="*/ 889325 w 7530353"/>
                <a:gd name="connsiteY0" fmla="*/ 3104703 h 4879238"/>
                <a:gd name="connsiteX1" fmla="*/ 1688075 w 7530353"/>
                <a:gd name="connsiteY1" fmla="*/ 3926324 h 4879238"/>
                <a:gd name="connsiteX2" fmla="*/ 1355449 w 7530353"/>
                <a:gd name="connsiteY2" fmla="*/ 4494668 h 4879238"/>
                <a:gd name="connsiteX3" fmla="*/ 705532 w 7530353"/>
                <a:gd name="connsiteY3" fmla="*/ 4107324 h 4879238"/>
                <a:gd name="connsiteX4" fmla="*/ 704048 w 7530353"/>
                <a:gd name="connsiteY4" fmla="*/ 3229842 h 4879238"/>
                <a:gd name="connsiteX5" fmla="*/ 1164036 w 7530353"/>
                <a:gd name="connsiteY5" fmla="*/ 3388679 h 4879238"/>
                <a:gd name="connsiteX6" fmla="*/ 1096545 w 7530353"/>
                <a:gd name="connsiteY6" fmla="*/ 3534548 h 4879238"/>
                <a:gd name="connsiteX7" fmla="*/ 981156 w 7530353"/>
                <a:gd name="connsiteY7" fmla="*/ 3420248 h 4879238"/>
                <a:gd name="connsiteX8" fmla="*/ 1036236 w 7530353"/>
                <a:gd name="connsiteY8" fmla="*/ 2927698 h 4879238"/>
                <a:gd name="connsiteX9" fmla="*/ 208 w 7530353"/>
                <a:gd name="connsiteY9" fmla="*/ 2514620 h 4879238"/>
                <a:gd name="connsiteX10" fmla="*/ 1300804 w 7530353"/>
                <a:gd name="connsiteY10" fmla="*/ 1040012 h 4879238"/>
                <a:gd name="connsiteX11" fmla="*/ 3484093 w 7530353"/>
                <a:gd name="connsiteY11" fmla="*/ 599313 h 4879238"/>
                <a:gd name="connsiteX12" fmla="*/ 5852883 w 7530353"/>
                <a:gd name="connsiteY12" fmla="*/ 776986 h 4879238"/>
                <a:gd name="connsiteX13" fmla="*/ 7526967 w 7530353"/>
                <a:gd name="connsiteY13" fmla="*/ 3027078 h 4879238"/>
                <a:gd name="connsiteX14" fmla="*/ 5424934 w 7530353"/>
                <a:gd name="connsiteY14" fmla="*/ 4829839 h 4879238"/>
                <a:gd name="connsiteX15" fmla="*/ 2718145 w 7530353"/>
                <a:gd name="connsiteY15" fmla="*/ 4238383 h 4879238"/>
                <a:gd name="connsiteX16" fmla="*/ 1849934 w 7530353"/>
                <a:gd name="connsiteY16" fmla="*/ 2834002 h 4879238"/>
                <a:gd name="connsiteX17" fmla="*/ 6111439 w 7530353"/>
                <a:gd name="connsiteY17" fmla="*/ 23976 h 4879238"/>
                <a:gd name="connsiteX0" fmla="*/ 889325 w 7530353"/>
                <a:gd name="connsiteY0" fmla="*/ 3101025 h 4875560"/>
                <a:gd name="connsiteX1" fmla="*/ 1688075 w 7530353"/>
                <a:gd name="connsiteY1" fmla="*/ 3922646 h 4875560"/>
                <a:gd name="connsiteX2" fmla="*/ 1355449 w 7530353"/>
                <a:gd name="connsiteY2" fmla="*/ 4490990 h 4875560"/>
                <a:gd name="connsiteX3" fmla="*/ 705532 w 7530353"/>
                <a:gd name="connsiteY3" fmla="*/ 4103646 h 4875560"/>
                <a:gd name="connsiteX4" fmla="*/ 704048 w 7530353"/>
                <a:gd name="connsiteY4" fmla="*/ 3226164 h 4875560"/>
                <a:gd name="connsiteX5" fmla="*/ 1164036 w 7530353"/>
                <a:gd name="connsiteY5" fmla="*/ 3385001 h 4875560"/>
                <a:gd name="connsiteX6" fmla="*/ 1096545 w 7530353"/>
                <a:gd name="connsiteY6" fmla="*/ 3530870 h 4875560"/>
                <a:gd name="connsiteX7" fmla="*/ 981156 w 7530353"/>
                <a:gd name="connsiteY7" fmla="*/ 3416570 h 4875560"/>
                <a:gd name="connsiteX8" fmla="*/ 1036236 w 7530353"/>
                <a:gd name="connsiteY8" fmla="*/ 2924020 h 4875560"/>
                <a:gd name="connsiteX9" fmla="*/ 208 w 7530353"/>
                <a:gd name="connsiteY9" fmla="*/ 2510942 h 4875560"/>
                <a:gd name="connsiteX10" fmla="*/ 1300804 w 7530353"/>
                <a:gd name="connsiteY10" fmla="*/ 1036334 h 4875560"/>
                <a:gd name="connsiteX11" fmla="*/ 3484093 w 7530353"/>
                <a:gd name="connsiteY11" fmla="*/ 595635 h 4875560"/>
                <a:gd name="connsiteX12" fmla="*/ 5852883 w 7530353"/>
                <a:gd name="connsiteY12" fmla="*/ 773308 h 4875560"/>
                <a:gd name="connsiteX13" fmla="*/ 7526967 w 7530353"/>
                <a:gd name="connsiteY13" fmla="*/ 3023400 h 4875560"/>
                <a:gd name="connsiteX14" fmla="*/ 5424934 w 7530353"/>
                <a:gd name="connsiteY14" fmla="*/ 4826161 h 4875560"/>
                <a:gd name="connsiteX15" fmla="*/ 2718145 w 7530353"/>
                <a:gd name="connsiteY15" fmla="*/ 4234705 h 4875560"/>
                <a:gd name="connsiteX16" fmla="*/ 1849934 w 7530353"/>
                <a:gd name="connsiteY16" fmla="*/ 2830324 h 4875560"/>
                <a:gd name="connsiteX17" fmla="*/ 6111439 w 7530353"/>
                <a:gd name="connsiteY17" fmla="*/ 20298 h 4875560"/>
                <a:gd name="connsiteX0" fmla="*/ 889325 w 7530353"/>
                <a:gd name="connsiteY0" fmla="*/ 3101025 h 4875560"/>
                <a:gd name="connsiteX1" fmla="*/ 1688075 w 7530353"/>
                <a:gd name="connsiteY1" fmla="*/ 3922646 h 4875560"/>
                <a:gd name="connsiteX2" fmla="*/ 1355449 w 7530353"/>
                <a:gd name="connsiteY2" fmla="*/ 4490990 h 4875560"/>
                <a:gd name="connsiteX3" fmla="*/ 705532 w 7530353"/>
                <a:gd name="connsiteY3" fmla="*/ 4103646 h 4875560"/>
                <a:gd name="connsiteX4" fmla="*/ 704048 w 7530353"/>
                <a:gd name="connsiteY4" fmla="*/ 3226164 h 4875560"/>
                <a:gd name="connsiteX5" fmla="*/ 1164036 w 7530353"/>
                <a:gd name="connsiteY5" fmla="*/ 3385001 h 4875560"/>
                <a:gd name="connsiteX6" fmla="*/ 1096545 w 7530353"/>
                <a:gd name="connsiteY6" fmla="*/ 3530870 h 4875560"/>
                <a:gd name="connsiteX7" fmla="*/ 981156 w 7530353"/>
                <a:gd name="connsiteY7" fmla="*/ 3416570 h 4875560"/>
                <a:gd name="connsiteX8" fmla="*/ 1036236 w 7530353"/>
                <a:gd name="connsiteY8" fmla="*/ 2924020 h 4875560"/>
                <a:gd name="connsiteX9" fmla="*/ 208 w 7530353"/>
                <a:gd name="connsiteY9" fmla="*/ 2510942 h 4875560"/>
                <a:gd name="connsiteX10" fmla="*/ 1300804 w 7530353"/>
                <a:gd name="connsiteY10" fmla="*/ 1036334 h 4875560"/>
                <a:gd name="connsiteX11" fmla="*/ 3484093 w 7530353"/>
                <a:gd name="connsiteY11" fmla="*/ 595635 h 4875560"/>
                <a:gd name="connsiteX12" fmla="*/ 5852883 w 7530353"/>
                <a:gd name="connsiteY12" fmla="*/ 773308 h 4875560"/>
                <a:gd name="connsiteX13" fmla="*/ 7526967 w 7530353"/>
                <a:gd name="connsiteY13" fmla="*/ 3023400 h 4875560"/>
                <a:gd name="connsiteX14" fmla="*/ 5424934 w 7530353"/>
                <a:gd name="connsiteY14" fmla="*/ 4826161 h 4875560"/>
                <a:gd name="connsiteX15" fmla="*/ 2718145 w 7530353"/>
                <a:gd name="connsiteY15" fmla="*/ 4234705 h 4875560"/>
                <a:gd name="connsiteX16" fmla="*/ 1849934 w 7530353"/>
                <a:gd name="connsiteY16" fmla="*/ 2830324 h 4875560"/>
                <a:gd name="connsiteX17" fmla="*/ 6111439 w 7530353"/>
                <a:gd name="connsiteY17" fmla="*/ 20298 h 4875560"/>
                <a:gd name="connsiteX0" fmla="*/ 889325 w 7530353"/>
                <a:gd name="connsiteY0" fmla="*/ 3101025 h 4875560"/>
                <a:gd name="connsiteX1" fmla="*/ 1688075 w 7530353"/>
                <a:gd name="connsiteY1" fmla="*/ 3922646 h 4875560"/>
                <a:gd name="connsiteX2" fmla="*/ 1355449 w 7530353"/>
                <a:gd name="connsiteY2" fmla="*/ 4490990 h 4875560"/>
                <a:gd name="connsiteX3" fmla="*/ 705532 w 7530353"/>
                <a:gd name="connsiteY3" fmla="*/ 4103646 h 4875560"/>
                <a:gd name="connsiteX4" fmla="*/ 704048 w 7530353"/>
                <a:gd name="connsiteY4" fmla="*/ 3226164 h 4875560"/>
                <a:gd name="connsiteX5" fmla="*/ 1164036 w 7530353"/>
                <a:gd name="connsiteY5" fmla="*/ 3385001 h 4875560"/>
                <a:gd name="connsiteX6" fmla="*/ 1096545 w 7530353"/>
                <a:gd name="connsiteY6" fmla="*/ 3530870 h 4875560"/>
                <a:gd name="connsiteX7" fmla="*/ 981156 w 7530353"/>
                <a:gd name="connsiteY7" fmla="*/ 3416570 h 4875560"/>
                <a:gd name="connsiteX8" fmla="*/ 1036236 w 7530353"/>
                <a:gd name="connsiteY8" fmla="*/ 2924020 h 4875560"/>
                <a:gd name="connsiteX9" fmla="*/ 208 w 7530353"/>
                <a:gd name="connsiteY9" fmla="*/ 2510942 h 4875560"/>
                <a:gd name="connsiteX10" fmla="*/ 1300804 w 7530353"/>
                <a:gd name="connsiteY10" fmla="*/ 1036334 h 4875560"/>
                <a:gd name="connsiteX11" fmla="*/ 3484093 w 7530353"/>
                <a:gd name="connsiteY11" fmla="*/ 595635 h 4875560"/>
                <a:gd name="connsiteX12" fmla="*/ 5852883 w 7530353"/>
                <a:gd name="connsiteY12" fmla="*/ 773308 h 4875560"/>
                <a:gd name="connsiteX13" fmla="*/ 7526967 w 7530353"/>
                <a:gd name="connsiteY13" fmla="*/ 3023400 h 4875560"/>
                <a:gd name="connsiteX14" fmla="*/ 5424934 w 7530353"/>
                <a:gd name="connsiteY14" fmla="*/ 4826161 h 4875560"/>
                <a:gd name="connsiteX15" fmla="*/ 2718145 w 7530353"/>
                <a:gd name="connsiteY15" fmla="*/ 4234705 h 4875560"/>
                <a:gd name="connsiteX16" fmla="*/ 1849934 w 7530353"/>
                <a:gd name="connsiteY16" fmla="*/ 2830324 h 4875560"/>
                <a:gd name="connsiteX17" fmla="*/ 6111439 w 7530353"/>
                <a:gd name="connsiteY17" fmla="*/ 20298 h 4875560"/>
                <a:gd name="connsiteX0" fmla="*/ 889325 w 7530353"/>
                <a:gd name="connsiteY0" fmla="*/ 3101312 h 4875847"/>
                <a:gd name="connsiteX1" fmla="*/ 1688075 w 7530353"/>
                <a:gd name="connsiteY1" fmla="*/ 3922933 h 4875847"/>
                <a:gd name="connsiteX2" fmla="*/ 1355449 w 7530353"/>
                <a:gd name="connsiteY2" fmla="*/ 4491277 h 4875847"/>
                <a:gd name="connsiteX3" fmla="*/ 705532 w 7530353"/>
                <a:gd name="connsiteY3" fmla="*/ 4103933 h 4875847"/>
                <a:gd name="connsiteX4" fmla="*/ 704048 w 7530353"/>
                <a:gd name="connsiteY4" fmla="*/ 3226451 h 4875847"/>
                <a:gd name="connsiteX5" fmla="*/ 1164036 w 7530353"/>
                <a:gd name="connsiteY5" fmla="*/ 3385288 h 4875847"/>
                <a:gd name="connsiteX6" fmla="*/ 1096545 w 7530353"/>
                <a:gd name="connsiteY6" fmla="*/ 3531157 h 4875847"/>
                <a:gd name="connsiteX7" fmla="*/ 981156 w 7530353"/>
                <a:gd name="connsiteY7" fmla="*/ 3416857 h 4875847"/>
                <a:gd name="connsiteX8" fmla="*/ 1036236 w 7530353"/>
                <a:gd name="connsiteY8" fmla="*/ 2924307 h 4875847"/>
                <a:gd name="connsiteX9" fmla="*/ 208 w 7530353"/>
                <a:gd name="connsiteY9" fmla="*/ 2511229 h 4875847"/>
                <a:gd name="connsiteX10" fmla="*/ 1300804 w 7530353"/>
                <a:gd name="connsiteY10" fmla="*/ 1036621 h 4875847"/>
                <a:gd name="connsiteX11" fmla="*/ 3484093 w 7530353"/>
                <a:gd name="connsiteY11" fmla="*/ 595922 h 4875847"/>
                <a:gd name="connsiteX12" fmla="*/ 5852883 w 7530353"/>
                <a:gd name="connsiteY12" fmla="*/ 773595 h 4875847"/>
                <a:gd name="connsiteX13" fmla="*/ 7526967 w 7530353"/>
                <a:gd name="connsiteY13" fmla="*/ 3023687 h 4875847"/>
                <a:gd name="connsiteX14" fmla="*/ 5424934 w 7530353"/>
                <a:gd name="connsiteY14" fmla="*/ 4826448 h 4875847"/>
                <a:gd name="connsiteX15" fmla="*/ 2718145 w 7530353"/>
                <a:gd name="connsiteY15" fmla="*/ 4234992 h 4875847"/>
                <a:gd name="connsiteX16" fmla="*/ 1849934 w 7530353"/>
                <a:gd name="connsiteY16" fmla="*/ 2830611 h 4875847"/>
                <a:gd name="connsiteX17" fmla="*/ 6111439 w 7530353"/>
                <a:gd name="connsiteY17" fmla="*/ 20585 h 4875847"/>
                <a:gd name="connsiteX0" fmla="*/ 889325 w 7530353"/>
                <a:gd name="connsiteY0" fmla="*/ 3100799 h 4874637"/>
                <a:gd name="connsiteX1" fmla="*/ 1688075 w 7530353"/>
                <a:gd name="connsiteY1" fmla="*/ 3922420 h 4874637"/>
                <a:gd name="connsiteX2" fmla="*/ 1355449 w 7530353"/>
                <a:gd name="connsiteY2" fmla="*/ 4490764 h 4874637"/>
                <a:gd name="connsiteX3" fmla="*/ 705532 w 7530353"/>
                <a:gd name="connsiteY3" fmla="*/ 4103420 h 4874637"/>
                <a:gd name="connsiteX4" fmla="*/ 704048 w 7530353"/>
                <a:gd name="connsiteY4" fmla="*/ 3225938 h 4874637"/>
                <a:gd name="connsiteX5" fmla="*/ 1164036 w 7530353"/>
                <a:gd name="connsiteY5" fmla="*/ 3384775 h 4874637"/>
                <a:gd name="connsiteX6" fmla="*/ 1096545 w 7530353"/>
                <a:gd name="connsiteY6" fmla="*/ 3530644 h 4874637"/>
                <a:gd name="connsiteX7" fmla="*/ 981156 w 7530353"/>
                <a:gd name="connsiteY7" fmla="*/ 3416344 h 4874637"/>
                <a:gd name="connsiteX8" fmla="*/ 1036236 w 7530353"/>
                <a:gd name="connsiteY8" fmla="*/ 2923794 h 4874637"/>
                <a:gd name="connsiteX9" fmla="*/ 208 w 7530353"/>
                <a:gd name="connsiteY9" fmla="*/ 2510716 h 4874637"/>
                <a:gd name="connsiteX10" fmla="*/ 1300804 w 7530353"/>
                <a:gd name="connsiteY10" fmla="*/ 1036108 h 4874637"/>
                <a:gd name="connsiteX11" fmla="*/ 3484093 w 7530353"/>
                <a:gd name="connsiteY11" fmla="*/ 595409 h 4874637"/>
                <a:gd name="connsiteX12" fmla="*/ 5852883 w 7530353"/>
                <a:gd name="connsiteY12" fmla="*/ 773082 h 4874637"/>
                <a:gd name="connsiteX13" fmla="*/ 7526967 w 7530353"/>
                <a:gd name="connsiteY13" fmla="*/ 3023174 h 4874637"/>
                <a:gd name="connsiteX14" fmla="*/ 5424934 w 7530353"/>
                <a:gd name="connsiteY14" fmla="*/ 4825935 h 4874637"/>
                <a:gd name="connsiteX15" fmla="*/ 2718145 w 7530353"/>
                <a:gd name="connsiteY15" fmla="*/ 4234479 h 4874637"/>
                <a:gd name="connsiteX16" fmla="*/ 1887382 w 7530353"/>
                <a:gd name="connsiteY16" fmla="*/ 2889304 h 4874637"/>
                <a:gd name="connsiteX17" fmla="*/ 6111439 w 7530353"/>
                <a:gd name="connsiteY17" fmla="*/ 20072 h 4874637"/>
                <a:gd name="connsiteX0" fmla="*/ 889325 w 7530353"/>
                <a:gd name="connsiteY0" fmla="*/ 3080727 h 4854565"/>
                <a:gd name="connsiteX1" fmla="*/ 1688075 w 7530353"/>
                <a:gd name="connsiteY1" fmla="*/ 3902348 h 4854565"/>
                <a:gd name="connsiteX2" fmla="*/ 1355449 w 7530353"/>
                <a:gd name="connsiteY2" fmla="*/ 4470692 h 4854565"/>
                <a:gd name="connsiteX3" fmla="*/ 705532 w 7530353"/>
                <a:gd name="connsiteY3" fmla="*/ 4083348 h 4854565"/>
                <a:gd name="connsiteX4" fmla="*/ 704048 w 7530353"/>
                <a:gd name="connsiteY4" fmla="*/ 3205866 h 4854565"/>
                <a:gd name="connsiteX5" fmla="*/ 1164036 w 7530353"/>
                <a:gd name="connsiteY5" fmla="*/ 3364703 h 4854565"/>
                <a:gd name="connsiteX6" fmla="*/ 1096545 w 7530353"/>
                <a:gd name="connsiteY6" fmla="*/ 3510572 h 4854565"/>
                <a:gd name="connsiteX7" fmla="*/ 981156 w 7530353"/>
                <a:gd name="connsiteY7" fmla="*/ 3396272 h 4854565"/>
                <a:gd name="connsiteX8" fmla="*/ 1036236 w 7530353"/>
                <a:gd name="connsiteY8" fmla="*/ 2903722 h 4854565"/>
                <a:gd name="connsiteX9" fmla="*/ 208 w 7530353"/>
                <a:gd name="connsiteY9" fmla="*/ 2490644 h 4854565"/>
                <a:gd name="connsiteX10" fmla="*/ 1300804 w 7530353"/>
                <a:gd name="connsiteY10" fmla="*/ 1016036 h 4854565"/>
                <a:gd name="connsiteX11" fmla="*/ 3484093 w 7530353"/>
                <a:gd name="connsiteY11" fmla="*/ 575337 h 4854565"/>
                <a:gd name="connsiteX12" fmla="*/ 5852883 w 7530353"/>
                <a:gd name="connsiteY12" fmla="*/ 753010 h 4854565"/>
                <a:gd name="connsiteX13" fmla="*/ 7526967 w 7530353"/>
                <a:gd name="connsiteY13" fmla="*/ 3003102 h 4854565"/>
                <a:gd name="connsiteX14" fmla="*/ 5424934 w 7530353"/>
                <a:gd name="connsiteY14" fmla="*/ 4805863 h 4854565"/>
                <a:gd name="connsiteX15" fmla="*/ 2718145 w 7530353"/>
                <a:gd name="connsiteY15" fmla="*/ 4214407 h 4854565"/>
                <a:gd name="connsiteX16" fmla="*/ 1887382 w 7530353"/>
                <a:gd name="connsiteY16" fmla="*/ 2869232 h 4854565"/>
                <a:gd name="connsiteX17" fmla="*/ 6111439 w 7530353"/>
                <a:gd name="connsiteY17" fmla="*/ 0 h 4854565"/>
                <a:gd name="connsiteX0" fmla="*/ 889325 w 7530353"/>
                <a:gd name="connsiteY0" fmla="*/ 3080727 h 4854565"/>
                <a:gd name="connsiteX1" fmla="*/ 1688075 w 7530353"/>
                <a:gd name="connsiteY1" fmla="*/ 3902348 h 4854565"/>
                <a:gd name="connsiteX2" fmla="*/ 1355449 w 7530353"/>
                <a:gd name="connsiteY2" fmla="*/ 4470692 h 4854565"/>
                <a:gd name="connsiteX3" fmla="*/ 705532 w 7530353"/>
                <a:gd name="connsiteY3" fmla="*/ 4083348 h 4854565"/>
                <a:gd name="connsiteX4" fmla="*/ 704048 w 7530353"/>
                <a:gd name="connsiteY4" fmla="*/ 3205866 h 4854565"/>
                <a:gd name="connsiteX5" fmla="*/ 1164036 w 7530353"/>
                <a:gd name="connsiteY5" fmla="*/ 3364703 h 4854565"/>
                <a:gd name="connsiteX6" fmla="*/ 1096545 w 7530353"/>
                <a:gd name="connsiteY6" fmla="*/ 3510572 h 4854565"/>
                <a:gd name="connsiteX7" fmla="*/ 981156 w 7530353"/>
                <a:gd name="connsiteY7" fmla="*/ 3396272 h 4854565"/>
                <a:gd name="connsiteX8" fmla="*/ 1036236 w 7530353"/>
                <a:gd name="connsiteY8" fmla="*/ 2903722 h 4854565"/>
                <a:gd name="connsiteX9" fmla="*/ 208 w 7530353"/>
                <a:gd name="connsiteY9" fmla="*/ 2490644 h 4854565"/>
                <a:gd name="connsiteX10" fmla="*/ 1300804 w 7530353"/>
                <a:gd name="connsiteY10" fmla="*/ 1016036 h 4854565"/>
                <a:gd name="connsiteX11" fmla="*/ 3484093 w 7530353"/>
                <a:gd name="connsiteY11" fmla="*/ 575337 h 4854565"/>
                <a:gd name="connsiteX12" fmla="*/ 5852883 w 7530353"/>
                <a:gd name="connsiteY12" fmla="*/ 753010 h 4854565"/>
                <a:gd name="connsiteX13" fmla="*/ 7526967 w 7530353"/>
                <a:gd name="connsiteY13" fmla="*/ 3003102 h 4854565"/>
                <a:gd name="connsiteX14" fmla="*/ 5424934 w 7530353"/>
                <a:gd name="connsiteY14" fmla="*/ 4805863 h 4854565"/>
                <a:gd name="connsiteX15" fmla="*/ 2718145 w 7530353"/>
                <a:gd name="connsiteY15" fmla="*/ 4214407 h 4854565"/>
                <a:gd name="connsiteX16" fmla="*/ 1887382 w 7530353"/>
                <a:gd name="connsiteY16" fmla="*/ 2869232 h 4854565"/>
                <a:gd name="connsiteX17" fmla="*/ 6111439 w 7530353"/>
                <a:gd name="connsiteY17" fmla="*/ 0 h 4854565"/>
                <a:gd name="connsiteX0" fmla="*/ 889325 w 7530353"/>
                <a:gd name="connsiteY0" fmla="*/ 3080727 h 4854565"/>
                <a:gd name="connsiteX1" fmla="*/ 1688075 w 7530353"/>
                <a:gd name="connsiteY1" fmla="*/ 3902348 h 4854565"/>
                <a:gd name="connsiteX2" fmla="*/ 1355449 w 7530353"/>
                <a:gd name="connsiteY2" fmla="*/ 4470692 h 4854565"/>
                <a:gd name="connsiteX3" fmla="*/ 705532 w 7530353"/>
                <a:gd name="connsiteY3" fmla="*/ 4083348 h 4854565"/>
                <a:gd name="connsiteX4" fmla="*/ 704048 w 7530353"/>
                <a:gd name="connsiteY4" fmla="*/ 3205866 h 4854565"/>
                <a:gd name="connsiteX5" fmla="*/ 1164036 w 7530353"/>
                <a:gd name="connsiteY5" fmla="*/ 3364703 h 4854565"/>
                <a:gd name="connsiteX6" fmla="*/ 1096545 w 7530353"/>
                <a:gd name="connsiteY6" fmla="*/ 3510572 h 4854565"/>
                <a:gd name="connsiteX7" fmla="*/ 981156 w 7530353"/>
                <a:gd name="connsiteY7" fmla="*/ 3396272 h 4854565"/>
                <a:gd name="connsiteX8" fmla="*/ 1036236 w 7530353"/>
                <a:gd name="connsiteY8" fmla="*/ 2903722 h 4854565"/>
                <a:gd name="connsiteX9" fmla="*/ 208 w 7530353"/>
                <a:gd name="connsiteY9" fmla="*/ 2490644 h 4854565"/>
                <a:gd name="connsiteX10" fmla="*/ 1300804 w 7530353"/>
                <a:gd name="connsiteY10" fmla="*/ 1016036 h 4854565"/>
                <a:gd name="connsiteX11" fmla="*/ 3484093 w 7530353"/>
                <a:gd name="connsiteY11" fmla="*/ 575337 h 4854565"/>
                <a:gd name="connsiteX12" fmla="*/ 5852883 w 7530353"/>
                <a:gd name="connsiteY12" fmla="*/ 753010 h 4854565"/>
                <a:gd name="connsiteX13" fmla="*/ 7526967 w 7530353"/>
                <a:gd name="connsiteY13" fmla="*/ 3003102 h 4854565"/>
                <a:gd name="connsiteX14" fmla="*/ 5424934 w 7530353"/>
                <a:gd name="connsiteY14" fmla="*/ 4805863 h 4854565"/>
                <a:gd name="connsiteX15" fmla="*/ 2718145 w 7530353"/>
                <a:gd name="connsiteY15" fmla="*/ 4214407 h 4854565"/>
                <a:gd name="connsiteX16" fmla="*/ 1887382 w 7530353"/>
                <a:gd name="connsiteY16" fmla="*/ 2869232 h 4854565"/>
                <a:gd name="connsiteX17" fmla="*/ 6111439 w 7530353"/>
                <a:gd name="connsiteY17" fmla="*/ 0 h 4854565"/>
                <a:gd name="connsiteX0" fmla="*/ 889325 w 7530353"/>
                <a:gd name="connsiteY0" fmla="*/ 3080727 h 4854565"/>
                <a:gd name="connsiteX1" fmla="*/ 1688075 w 7530353"/>
                <a:gd name="connsiteY1" fmla="*/ 3902348 h 4854565"/>
                <a:gd name="connsiteX2" fmla="*/ 1355449 w 7530353"/>
                <a:gd name="connsiteY2" fmla="*/ 4470692 h 4854565"/>
                <a:gd name="connsiteX3" fmla="*/ 705532 w 7530353"/>
                <a:gd name="connsiteY3" fmla="*/ 4083348 h 4854565"/>
                <a:gd name="connsiteX4" fmla="*/ 704048 w 7530353"/>
                <a:gd name="connsiteY4" fmla="*/ 3205866 h 4854565"/>
                <a:gd name="connsiteX5" fmla="*/ 1164036 w 7530353"/>
                <a:gd name="connsiteY5" fmla="*/ 3364703 h 4854565"/>
                <a:gd name="connsiteX6" fmla="*/ 1096545 w 7530353"/>
                <a:gd name="connsiteY6" fmla="*/ 3510572 h 4854565"/>
                <a:gd name="connsiteX7" fmla="*/ 981156 w 7530353"/>
                <a:gd name="connsiteY7" fmla="*/ 3396272 h 4854565"/>
                <a:gd name="connsiteX8" fmla="*/ 1036236 w 7530353"/>
                <a:gd name="connsiteY8" fmla="*/ 2903722 h 4854565"/>
                <a:gd name="connsiteX9" fmla="*/ 208 w 7530353"/>
                <a:gd name="connsiteY9" fmla="*/ 2490644 h 4854565"/>
                <a:gd name="connsiteX10" fmla="*/ 1300804 w 7530353"/>
                <a:gd name="connsiteY10" fmla="*/ 1016036 h 4854565"/>
                <a:gd name="connsiteX11" fmla="*/ 3484093 w 7530353"/>
                <a:gd name="connsiteY11" fmla="*/ 575337 h 4854565"/>
                <a:gd name="connsiteX12" fmla="*/ 5852883 w 7530353"/>
                <a:gd name="connsiteY12" fmla="*/ 753010 h 4854565"/>
                <a:gd name="connsiteX13" fmla="*/ 7526967 w 7530353"/>
                <a:gd name="connsiteY13" fmla="*/ 3003102 h 4854565"/>
                <a:gd name="connsiteX14" fmla="*/ 5424934 w 7530353"/>
                <a:gd name="connsiteY14" fmla="*/ 4805863 h 4854565"/>
                <a:gd name="connsiteX15" fmla="*/ 2718145 w 7530353"/>
                <a:gd name="connsiteY15" fmla="*/ 4214407 h 4854565"/>
                <a:gd name="connsiteX16" fmla="*/ 1887382 w 7530353"/>
                <a:gd name="connsiteY16" fmla="*/ 2869232 h 4854565"/>
                <a:gd name="connsiteX17" fmla="*/ 6111439 w 7530353"/>
                <a:gd name="connsiteY17" fmla="*/ 0 h 4854565"/>
                <a:gd name="connsiteX0" fmla="*/ 889325 w 7530353"/>
                <a:gd name="connsiteY0" fmla="*/ 3080727 h 4854565"/>
                <a:gd name="connsiteX1" fmla="*/ 1688075 w 7530353"/>
                <a:gd name="connsiteY1" fmla="*/ 3902348 h 4854565"/>
                <a:gd name="connsiteX2" fmla="*/ 1355449 w 7530353"/>
                <a:gd name="connsiteY2" fmla="*/ 4470692 h 4854565"/>
                <a:gd name="connsiteX3" fmla="*/ 705532 w 7530353"/>
                <a:gd name="connsiteY3" fmla="*/ 4083348 h 4854565"/>
                <a:gd name="connsiteX4" fmla="*/ 704048 w 7530353"/>
                <a:gd name="connsiteY4" fmla="*/ 3205866 h 4854565"/>
                <a:gd name="connsiteX5" fmla="*/ 1164036 w 7530353"/>
                <a:gd name="connsiteY5" fmla="*/ 3364703 h 4854565"/>
                <a:gd name="connsiteX6" fmla="*/ 1096545 w 7530353"/>
                <a:gd name="connsiteY6" fmla="*/ 3510572 h 4854565"/>
                <a:gd name="connsiteX7" fmla="*/ 981156 w 7530353"/>
                <a:gd name="connsiteY7" fmla="*/ 3396272 h 4854565"/>
                <a:gd name="connsiteX8" fmla="*/ 1036236 w 7530353"/>
                <a:gd name="connsiteY8" fmla="*/ 2903722 h 4854565"/>
                <a:gd name="connsiteX9" fmla="*/ 208 w 7530353"/>
                <a:gd name="connsiteY9" fmla="*/ 2490644 h 4854565"/>
                <a:gd name="connsiteX10" fmla="*/ 1300804 w 7530353"/>
                <a:gd name="connsiteY10" fmla="*/ 1016036 h 4854565"/>
                <a:gd name="connsiteX11" fmla="*/ 3484093 w 7530353"/>
                <a:gd name="connsiteY11" fmla="*/ 575337 h 4854565"/>
                <a:gd name="connsiteX12" fmla="*/ 5852883 w 7530353"/>
                <a:gd name="connsiteY12" fmla="*/ 753010 h 4854565"/>
                <a:gd name="connsiteX13" fmla="*/ 7526967 w 7530353"/>
                <a:gd name="connsiteY13" fmla="*/ 3003102 h 4854565"/>
                <a:gd name="connsiteX14" fmla="*/ 5424934 w 7530353"/>
                <a:gd name="connsiteY14" fmla="*/ 4805863 h 4854565"/>
                <a:gd name="connsiteX15" fmla="*/ 2718145 w 7530353"/>
                <a:gd name="connsiteY15" fmla="*/ 4214407 h 4854565"/>
                <a:gd name="connsiteX16" fmla="*/ 1887382 w 7530353"/>
                <a:gd name="connsiteY16" fmla="*/ 2869232 h 4854565"/>
                <a:gd name="connsiteX17" fmla="*/ 6111439 w 7530353"/>
                <a:gd name="connsiteY17" fmla="*/ 0 h 4854565"/>
                <a:gd name="connsiteX0" fmla="*/ 889325 w 7530353"/>
                <a:gd name="connsiteY0" fmla="*/ 3080727 h 4854565"/>
                <a:gd name="connsiteX1" fmla="*/ 1688075 w 7530353"/>
                <a:gd name="connsiteY1" fmla="*/ 3902348 h 4854565"/>
                <a:gd name="connsiteX2" fmla="*/ 1355449 w 7530353"/>
                <a:gd name="connsiteY2" fmla="*/ 4470692 h 4854565"/>
                <a:gd name="connsiteX3" fmla="*/ 705532 w 7530353"/>
                <a:gd name="connsiteY3" fmla="*/ 4083348 h 4854565"/>
                <a:gd name="connsiteX4" fmla="*/ 704048 w 7530353"/>
                <a:gd name="connsiteY4" fmla="*/ 3205866 h 4854565"/>
                <a:gd name="connsiteX5" fmla="*/ 1164036 w 7530353"/>
                <a:gd name="connsiteY5" fmla="*/ 3364703 h 4854565"/>
                <a:gd name="connsiteX6" fmla="*/ 1096545 w 7530353"/>
                <a:gd name="connsiteY6" fmla="*/ 3510572 h 4854565"/>
                <a:gd name="connsiteX7" fmla="*/ 981156 w 7530353"/>
                <a:gd name="connsiteY7" fmla="*/ 3396272 h 4854565"/>
                <a:gd name="connsiteX8" fmla="*/ 1036236 w 7530353"/>
                <a:gd name="connsiteY8" fmla="*/ 2903722 h 4854565"/>
                <a:gd name="connsiteX9" fmla="*/ 208 w 7530353"/>
                <a:gd name="connsiteY9" fmla="*/ 2490644 h 4854565"/>
                <a:gd name="connsiteX10" fmla="*/ 1300804 w 7530353"/>
                <a:gd name="connsiteY10" fmla="*/ 1016036 h 4854565"/>
                <a:gd name="connsiteX11" fmla="*/ 3484093 w 7530353"/>
                <a:gd name="connsiteY11" fmla="*/ 575337 h 4854565"/>
                <a:gd name="connsiteX12" fmla="*/ 5852883 w 7530353"/>
                <a:gd name="connsiteY12" fmla="*/ 753010 h 4854565"/>
                <a:gd name="connsiteX13" fmla="*/ 7526967 w 7530353"/>
                <a:gd name="connsiteY13" fmla="*/ 3003102 h 4854565"/>
                <a:gd name="connsiteX14" fmla="*/ 5424934 w 7530353"/>
                <a:gd name="connsiteY14" fmla="*/ 4805863 h 4854565"/>
                <a:gd name="connsiteX15" fmla="*/ 2718145 w 7530353"/>
                <a:gd name="connsiteY15" fmla="*/ 4214407 h 4854565"/>
                <a:gd name="connsiteX16" fmla="*/ 1887382 w 7530353"/>
                <a:gd name="connsiteY16" fmla="*/ 2869232 h 4854565"/>
                <a:gd name="connsiteX17" fmla="*/ 6111439 w 7530353"/>
                <a:gd name="connsiteY17" fmla="*/ 0 h 4854565"/>
                <a:gd name="connsiteX0" fmla="*/ 889325 w 7530353"/>
                <a:gd name="connsiteY0" fmla="*/ 3080727 h 4860113"/>
                <a:gd name="connsiteX1" fmla="*/ 1688075 w 7530353"/>
                <a:gd name="connsiteY1" fmla="*/ 3902348 h 4860113"/>
                <a:gd name="connsiteX2" fmla="*/ 1355449 w 7530353"/>
                <a:gd name="connsiteY2" fmla="*/ 4470692 h 4860113"/>
                <a:gd name="connsiteX3" fmla="*/ 705532 w 7530353"/>
                <a:gd name="connsiteY3" fmla="*/ 4083348 h 4860113"/>
                <a:gd name="connsiteX4" fmla="*/ 704048 w 7530353"/>
                <a:gd name="connsiteY4" fmla="*/ 3205866 h 4860113"/>
                <a:gd name="connsiteX5" fmla="*/ 1164036 w 7530353"/>
                <a:gd name="connsiteY5" fmla="*/ 3364703 h 4860113"/>
                <a:gd name="connsiteX6" fmla="*/ 1096545 w 7530353"/>
                <a:gd name="connsiteY6" fmla="*/ 3510572 h 4860113"/>
                <a:gd name="connsiteX7" fmla="*/ 981156 w 7530353"/>
                <a:gd name="connsiteY7" fmla="*/ 3396272 h 4860113"/>
                <a:gd name="connsiteX8" fmla="*/ 1036236 w 7530353"/>
                <a:gd name="connsiteY8" fmla="*/ 2903722 h 4860113"/>
                <a:gd name="connsiteX9" fmla="*/ 208 w 7530353"/>
                <a:gd name="connsiteY9" fmla="*/ 2490644 h 4860113"/>
                <a:gd name="connsiteX10" fmla="*/ 1300804 w 7530353"/>
                <a:gd name="connsiteY10" fmla="*/ 1016036 h 4860113"/>
                <a:gd name="connsiteX11" fmla="*/ 3484093 w 7530353"/>
                <a:gd name="connsiteY11" fmla="*/ 575337 h 4860113"/>
                <a:gd name="connsiteX12" fmla="*/ 5852883 w 7530353"/>
                <a:gd name="connsiteY12" fmla="*/ 753010 h 4860113"/>
                <a:gd name="connsiteX13" fmla="*/ 7526967 w 7530353"/>
                <a:gd name="connsiteY13" fmla="*/ 3003102 h 4860113"/>
                <a:gd name="connsiteX14" fmla="*/ 5424934 w 7530353"/>
                <a:gd name="connsiteY14" fmla="*/ 4805863 h 4860113"/>
                <a:gd name="connsiteX15" fmla="*/ 2718145 w 7530353"/>
                <a:gd name="connsiteY15" fmla="*/ 4214407 h 4860113"/>
                <a:gd name="connsiteX16" fmla="*/ 1887382 w 7530353"/>
                <a:gd name="connsiteY16" fmla="*/ 2869232 h 4860113"/>
                <a:gd name="connsiteX17" fmla="*/ 6111439 w 7530353"/>
                <a:gd name="connsiteY17" fmla="*/ 0 h 4860113"/>
                <a:gd name="connsiteX0" fmla="*/ 889325 w 7530353"/>
                <a:gd name="connsiteY0" fmla="*/ 3080727 h 4841336"/>
                <a:gd name="connsiteX1" fmla="*/ 1688075 w 7530353"/>
                <a:gd name="connsiteY1" fmla="*/ 3902348 h 4841336"/>
                <a:gd name="connsiteX2" fmla="*/ 1355449 w 7530353"/>
                <a:gd name="connsiteY2" fmla="*/ 4470692 h 4841336"/>
                <a:gd name="connsiteX3" fmla="*/ 705532 w 7530353"/>
                <a:gd name="connsiteY3" fmla="*/ 4083348 h 4841336"/>
                <a:gd name="connsiteX4" fmla="*/ 704048 w 7530353"/>
                <a:gd name="connsiteY4" fmla="*/ 3205866 h 4841336"/>
                <a:gd name="connsiteX5" fmla="*/ 1164036 w 7530353"/>
                <a:gd name="connsiteY5" fmla="*/ 3364703 h 4841336"/>
                <a:gd name="connsiteX6" fmla="*/ 1096545 w 7530353"/>
                <a:gd name="connsiteY6" fmla="*/ 3510572 h 4841336"/>
                <a:gd name="connsiteX7" fmla="*/ 981156 w 7530353"/>
                <a:gd name="connsiteY7" fmla="*/ 3396272 h 4841336"/>
                <a:gd name="connsiteX8" fmla="*/ 1036236 w 7530353"/>
                <a:gd name="connsiteY8" fmla="*/ 2903722 h 4841336"/>
                <a:gd name="connsiteX9" fmla="*/ 208 w 7530353"/>
                <a:gd name="connsiteY9" fmla="*/ 2490644 h 4841336"/>
                <a:gd name="connsiteX10" fmla="*/ 1300804 w 7530353"/>
                <a:gd name="connsiteY10" fmla="*/ 1016036 h 4841336"/>
                <a:gd name="connsiteX11" fmla="*/ 3484093 w 7530353"/>
                <a:gd name="connsiteY11" fmla="*/ 575337 h 4841336"/>
                <a:gd name="connsiteX12" fmla="*/ 5852883 w 7530353"/>
                <a:gd name="connsiteY12" fmla="*/ 753010 h 4841336"/>
                <a:gd name="connsiteX13" fmla="*/ 7526967 w 7530353"/>
                <a:gd name="connsiteY13" fmla="*/ 3003102 h 4841336"/>
                <a:gd name="connsiteX14" fmla="*/ 5424934 w 7530353"/>
                <a:gd name="connsiteY14" fmla="*/ 4805863 h 4841336"/>
                <a:gd name="connsiteX15" fmla="*/ 2718145 w 7530353"/>
                <a:gd name="connsiteY15" fmla="*/ 4214407 h 4841336"/>
                <a:gd name="connsiteX16" fmla="*/ 1887382 w 7530353"/>
                <a:gd name="connsiteY16" fmla="*/ 2869232 h 4841336"/>
                <a:gd name="connsiteX17" fmla="*/ 6111439 w 7530353"/>
                <a:gd name="connsiteY17" fmla="*/ 0 h 4841336"/>
                <a:gd name="connsiteX0" fmla="*/ 889325 w 7530353"/>
                <a:gd name="connsiteY0" fmla="*/ 3080727 h 4824428"/>
                <a:gd name="connsiteX1" fmla="*/ 1688075 w 7530353"/>
                <a:gd name="connsiteY1" fmla="*/ 3902348 h 4824428"/>
                <a:gd name="connsiteX2" fmla="*/ 1355449 w 7530353"/>
                <a:gd name="connsiteY2" fmla="*/ 4470692 h 4824428"/>
                <a:gd name="connsiteX3" fmla="*/ 705532 w 7530353"/>
                <a:gd name="connsiteY3" fmla="*/ 4083348 h 4824428"/>
                <a:gd name="connsiteX4" fmla="*/ 704048 w 7530353"/>
                <a:gd name="connsiteY4" fmla="*/ 3205866 h 4824428"/>
                <a:gd name="connsiteX5" fmla="*/ 1164036 w 7530353"/>
                <a:gd name="connsiteY5" fmla="*/ 3364703 h 4824428"/>
                <a:gd name="connsiteX6" fmla="*/ 1096545 w 7530353"/>
                <a:gd name="connsiteY6" fmla="*/ 3510572 h 4824428"/>
                <a:gd name="connsiteX7" fmla="*/ 981156 w 7530353"/>
                <a:gd name="connsiteY7" fmla="*/ 3396272 h 4824428"/>
                <a:gd name="connsiteX8" fmla="*/ 1036236 w 7530353"/>
                <a:gd name="connsiteY8" fmla="*/ 2903722 h 4824428"/>
                <a:gd name="connsiteX9" fmla="*/ 208 w 7530353"/>
                <a:gd name="connsiteY9" fmla="*/ 2490644 h 4824428"/>
                <a:gd name="connsiteX10" fmla="*/ 1300804 w 7530353"/>
                <a:gd name="connsiteY10" fmla="*/ 1016036 h 4824428"/>
                <a:gd name="connsiteX11" fmla="*/ 3484093 w 7530353"/>
                <a:gd name="connsiteY11" fmla="*/ 575337 h 4824428"/>
                <a:gd name="connsiteX12" fmla="*/ 5852883 w 7530353"/>
                <a:gd name="connsiteY12" fmla="*/ 753010 h 4824428"/>
                <a:gd name="connsiteX13" fmla="*/ 7526967 w 7530353"/>
                <a:gd name="connsiteY13" fmla="*/ 3003102 h 4824428"/>
                <a:gd name="connsiteX14" fmla="*/ 5424934 w 7530353"/>
                <a:gd name="connsiteY14" fmla="*/ 4805863 h 4824428"/>
                <a:gd name="connsiteX15" fmla="*/ 2718145 w 7530353"/>
                <a:gd name="connsiteY15" fmla="*/ 4214407 h 4824428"/>
                <a:gd name="connsiteX16" fmla="*/ 1887382 w 7530353"/>
                <a:gd name="connsiteY16" fmla="*/ 2869232 h 4824428"/>
                <a:gd name="connsiteX17" fmla="*/ 6111439 w 7530353"/>
                <a:gd name="connsiteY17" fmla="*/ 0 h 4824428"/>
                <a:gd name="connsiteX0" fmla="*/ 889325 w 7530353"/>
                <a:gd name="connsiteY0" fmla="*/ 3080727 h 4919208"/>
                <a:gd name="connsiteX1" fmla="*/ 1688075 w 7530353"/>
                <a:gd name="connsiteY1" fmla="*/ 3902348 h 4919208"/>
                <a:gd name="connsiteX2" fmla="*/ 1355449 w 7530353"/>
                <a:gd name="connsiteY2" fmla="*/ 4470692 h 4919208"/>
                <a:gd name="connsiteX3" fmla="*/ 705532 w 7530353"/>
                <a:gd name="connsiteY3" fmla="*/ 4083348 h 4919208"/>
                <a:gd name="connsiteX4" fmla="*/ 704048 w 7530353"/>
                <a:gd name="connsiteY4" fmla="*/ 3205866 h 4919208"/>
                <a:gd name="connsiteX5" fmla="*/ 1164036 w 7530353"/>
                <a:gd name="connsiteY5" fmla="*/ 3364703 h 4919208"/>
                <a:gd name="connsiteX6" fmla="*/ 1096545 w 7530353"/>
                <a:gd name="connsiteY6" fmla="*/ 3510572 h 4919208"/>
                <a:gd name="connsiteX7" fmla="*/ 981156 w 7530353"/>
                <a:gd name="connsiteY7" fmla="*/ 3396272 h 4919208"/>
                <a:gd name="connsiteX8" fmla="*/ 1036236 w 7530353"/>
                <a:gd name="connsiteY8" fmla="*/ 2903722 h 4919208"/>
                <a:gd name="connsiteX9" fmla="*/ 208 w 7530353"/>
                <a:gd name="connsiteY9" fmla="*/ 2490644 h 4919208"/>
                <a:gd name="connsiteX10" fmla="*/ 1300804 w 7530353"/>
                <a:gd name="connsiteY10" fmla="*/ 1016036 h 4919208"/>
                <a:gd name="connsiteX11" fmla="*/ 3484093 w 7530353"/>
                <a:gd name="connsiteY11" fmla="*/ 575337 h 4919208"/>
                <a:gd name="connsiteX12" fmla="*/ 5852883 w 7530353"/>
                <a:gd name="connsiteY12" fmla="*/ 753010 h 4919208"/>
                <a:gd name="connsiteX13" fmla="*/ 7526967 w 7530353"/>
                <a:gd name="connsiteY13" fmla="*/ 3003102 h 4919208"/>
                <a:gd name="connsiteX14" fmla="*/ 5424934 w 7530353"/>
                <a:gd name="connsiteY14" fmla="*/ 4805863 h 4919208"/>
                <a:gd name="connsiteX15" fmla="*/ 2718145 w 7530353"/>
                <a:gd name="connsiteY15" fmla="*/ 4214407 h 4919208"/>
                <a:gd name="connsiteX16" fmla="*/ 1887382 w 7530353"/>
                <a:gd name="connsiteY16" fmla="*/ 2869232 h 4919208"/>
                <a:gd name="connsiteX17" fmla="*/ 6111439 w 7530353"/>
                <a:gd name="connsiteY17" fmla="*/ 0 h 4919208"/>
                <a:gd name="connsiteX0" fmla="*/ 889325 w 7527297"/>
                <a:gd name="connsiteY0" fmla="*/ 3080727 h 4857980"/>
                <a:gd name="connsiteX1" fmla="*/ 1688075 w 7527297"/>
                <a:gd name="connsiteY1" fmla="*/ 3902348 h 4857980"/>
                <a:gd name="connsiteX2" fmla="*/ 1355449 w 7527297"/>
                <a:gd name="connsiteY2" fmla="*/ 4470692 h 4857980"/>
                <a:gd name="connsiteX3" fmla="*/ 705532 w 7527297"/>
                <a:gd name="connsiteY3" fmla="*/ 4083348 h 4857980"/>
                <a:gd name="connsiteX4" fmla="*/ 704048 w 7527297"/>
                <a:gd name="connsiteY4" fmla="*/ 3205866 h 4857980"/>
                <a:gd name="connsiteX5" fmla="*/ 1164036 w 7527297"/>
                <a:gd name="connsiteY5" fmla="*/ 3364703 h 4857980"/>
                <a:gd name="connsiteX6" fmla="*/ 1096545 w 7527297"/>
                <a:gd name="connsiteY6" fmla="*/ 3510572 h 4857980"/>
                <a:gd name="connsiteX7" fmla="*/ 981156 w 7527297"/>
                <a:gd name="connsiteY7" fmla="*/ 3396272 h 4857980"/>
                <a:gd name="connsiteX8" fmla="*/ 1036236 w 7527297"/>
                <a:gd name="connsiteY8" fmla="*/ 2903722 h 4857980"/>
                <a:gd name="connsiteX9" fmla="*/ 208 w 7527297"/>
                <a:gd name="connsiteY9" fmla="*/ 2490644 h 4857980"/>
                <a:gd name="connsiteX10" fmla="*/ 1300804 w 7527297"/>
                <a:gd name="connsiteY10" fmla="*/ 1016036 h 4857980"/>
                <a:gd name="connsiteX11" fmla="*/ 3484093 w 7527297"/>
                <a:gd name="connsiteY11" fmla="*/ 575337 h 4857980"/>
                <a:gd name="connsiteX12" fmla="*/ 5852883 w 7527297"/>
                <a:gd name="connsiteY12" fmla="*/ 753010 h 4857980"/>
                <a:gd name="connsiteX13" fmla="*/ 7526967 w 7527297"/>
                <a:gd name="connsiteY13" fmla="*/ 3003102 h 4857980"/>
                <a:gd name="connsiteX14" fmla="*/ 5724517 w 7527297"/>
                <a:gd name="connsiteY14" fmla="*/ 4746658 h 4857980"/>
                <a:gd name="connsiteX15" fmla="*/ 2718145 w 7527297"/>
                <a:gd name="connsiteY15" fmla="*/ 4214407 h 4857980"/>
                <a:gd name="connsiteX16" fmla="*/ 1887382 w 7527297"/>
                <a:gd name="connsiteY16" fmla="*/ 2869232 h 4857980"/>
                <a:gd name="connsiteX17" fmla="*/ 6111439 w 7527297"/>
                <a:gd name="connsiteY17" fmla="*/ 0 h 4857980"/>
                <a:gd name="connsiteX0" fmla="*/ 889325 w 7527297"/>
                <a:gd name="connsiteY0" fmla="*/ 3080727 h 4792270"/>
                <a:gd name="connsiteX1" fmla="*/ 1688075 w 7527297"/>
                <a:gd name="connsiteY1" fmla="*/ 3902348 h 4792270"/>
                <a:gd name="connsiteX2" fmla="*/ 1355449 w 7527297"/>
                <a:gd name="connsiteY2" fmla="*/ 4470692 h 4792270"/>
                <a:gd name="connsiteX3" fmla="*/ 705532 w 7527297"/>
                <a:gd name="connsiteY3" fmla="*/ 4083348 h 4792270"/>
                <a:gd name="connsiteX4" fmla="*/ 704048 w 7527297"/>
                <a:gd name="connsiteY4" fmla="*/ 3205866 h 4792270"/>
                <a:gd name="connsiteX5" fmla="*/ 1164036 w 7527297"/>
                <a:gd name="connsiteY5" fmla="*/ 3364703 h 4792270"/>
                <a:gd name="connsiteX6" fmla="*/ 1096545 w 7527297"/>
                <a:gd name="connsiteY6" fmla="*/ 3510572 h 4792270"/>
                <a:gd name="connsiteX7" fmla="*/ 981156 w 7527297"/>
                <a:gd name="connsiteY7" fmla="*/ 3396272 h 4792270"/>
                <a:gd name="connsiteX8" fmla="*/ 1036236 w 7527297"/>
                <a:gd name="connsiteY8" fmla="*/ 2903722 h 4792270"/>
                <a:gd name="connsiteX9" fmla="*/ 208 w 7527297"/>
                <a:gd name="connsiteY9" fmla="*/ 2490644 h 4792270"/>
                <a:gd name="connsiteX10" fmla="*/ 1300804 w 7527297"/>
                <a:gd name="connsiteY10" fmla="*/ 1016036 h 4792270"/>
                <a:gd name="connsiteX11" fmla="*/ 3484093 w 7527297"/>
                <a:gd name="connsiteY11" fmla="*/ 575337 h 4792270"/>
                <a:gd name="connsiteX12" fmla="*/ 5852883 w 7527297"/>
                <a:gd name="connsiteY12" fmla="*/ 753010 h 4792270"/>
                <a:gd name="connsiteX13" fmla="*/ 7526967 w 7527297"/>
                <a:gd name="connsiteY13" fmla="*/ 3003102 h 4792270"/>
                <a:gd name="connsiteX14" fmla="*/ 5724517 w 7527297"/>
                <a:gd name="connsiteY14" fmla="*/ 4746658 h 4792270"/>
                <a:gd name="connsiteX15" fmla="*/ 2718145 w 7527297"/>
                <a:gd name="connsiteY15" fmla="*/ 4214407 h 4792270"/>
                <a:gd name="connsiteX16" fmla="*/ 1887382 w 7527297"/>
                <a:gd name="connsiteY16" fmla="*/ 2869232 h 4792270"/>
                <a:gd name="connsiteX17" fmla="*/ 6111439 w 7527297"/>
                <a:gd name="connsiteY17" fmla="*/ 0 h 4792270"/>
                <a:gd name="connsiteX0" fmla="*/ 889325 w 7527297"/>
                <a:gd name="connsiteY0" fmla="*/ 3080727 h 4807208"/>
                <a:gd name="connsiteX1" fmla="*/ 1688075 w 7527297"/>
                <a:gd name="connsiteY1" fmla="*/ 3902348 h 4807208"/>
                <a:gd name="connsiteX2" fmla="*/ 1355449 w 7527297"/>
                <a:gd name="connsiteY2" fmla="*/ 4470692 h 4807208"/>
                <a:gd name="connsiteX3" fmla="*/ 705532 w 7527297"/>
                <a:gd name="connsiteY3" fmla="*/ 4083348 h 4807208"/>
                <a:gd name="connsiteX4" fmla="*/ 704048 w 7527297"/>
                <a:gd name="connsiteY4" fmla="*/ 3205866 h 4807208"/>
                <a:gd name="connsiteX5" fmla="*/ 1164036 w 7527297"/>
                <a:gd name="connsiteY5" fmla="*/ 3364703 h 4807208"/>
                <a:gd name="connsiteX6" fmla="*/ 1096545 w 7527297"/>
                <a:gd name="connsiteY6" fmla="*/ 3510572 h 4807208"/>
                <a:gd name="connsiteX7" fmla="*/ 981156 w 7527297"/>
                <a:gd name="connsiteY7" fmla="*/ 3396272 h 4807208"/>
                <a:gd name="connsiteX8" fmla="*/ 1036236 w 7527297"/>
                <a:gd name="connsiteY8" fmla="*/ 2903722 h 4807208"/>
                <a:gd name="connsiteX9" fmla="*/ 208 w 7527297"/>
                <a:gd name="connsiteY9" fmla="*/ 2490644 h 4807208"/>
                <a:gd name="connsiteX10" fmla="*/ 1300804 w 7527297"/>
                <a:gd name="connsiteY10" fmla="*/ 1016036 h 4807208"/>
                <a:gd name="connsiteX11" fmla="*/ 3484093 w 7527297"/>
                <a:gd name="connsiteY11" fmla="*/ 575337 h 4807208"/>
                <a:gd name="connsiteX12" fmla="*/ 5852883 w 7527297"/>
                <a:gd name="connsiteY12" fmla="*/ 753010 h 4807208"/>
                <a:gd name="connsiteX13" fmla="*/ 7526967 w 7527297"/>
                <a:gd name="connsiteY13" fmla="*/ 3003102 h 4807208"/>
                <a:gd name="connsiteX14" fmla="*/ 5724517 w 7527297"/>
                <a:gd name="connsiteY14" fmla="*/ 4746658 h 4807208"/>
                <a:gd name="connsiteX15" fmla="*/ 2718145 w 7527297"/>
                <a:gd name="connsiteY15" fmla="*/ 4214407 h 4807208"/>
                <a:gd name="connsiteX16" fmla="*/ 1887382 w 7527297"/>
                <a:gd name="connsiteY16" fmla="*/ 2869232 h 4807208"/>
                <a:gd name="connsiteX17" fmla="*/ 6111439 w 7527297"/>
                <a:gd name="connsiteY17" fmla="*/ 0 h 4807208"/>
                <a:gd name="connsiteX0" fmla="*/ 889325 w 7527297"/>
                <a:gd name="connsiteY0" fmla="*/ 3080727 h 4813949"/>
                <a:gd name="connsiteX1" fmla="*/ 1688075 w 7527297"/>
                <a:gd name="connsiteY1" fmla="*/ 3902348 h 4813949"/>
                <a:gd name="connsiteX2" fmla="*/ 1355449 w 7527297"/>
                <a:gd name="connsiteY2" fmla="*/ 4470692 h 4813949"/>
                <a:gd name="connsiteX3" fmla="*/ 705532 w 7527297"/>
                <a:gd name="connsiteY3" fmla="*/ 4083348 h 4813949"/>
                <a:gd name="connsiteX4" fmla="*/ 704048 w 7527297"/>
                <a:gd name="connsiteY4" fmla="*/ 3205866 h 4813949"/>
                <a:gd name="connsiteX5" fmla="*/ 1164036 w 7527297"/>
                <a:gd name="connsiteY5" fmla="*/ 3364703 h 4813949"/>
                <a:gd name="connsiteX6" fmla="*/ 1096545 w 7527297"/>
                <a:gd name="connsiteY6" fmla="*/ 3510572 h 4813949"/>
                <a:gd name="connsiteX7" fmla="*/ 981156 w 7527297"/>
                <a:gd name="connsiteY7" fmla="*/ 3396272 h 4813949"/>
                <a:gd name="connsiteX8" fmla="*/ 1036236 w 7527297"/>
                <a:gd name="connsiteY8" fmla="*/ 2903722 h 4813949"/>
                <a:gd name="connsiteX9" fmla="*/ 208 w 7527297"/>
                <a:gd name="connsiteY9" fmla="*/ 2490644 h 4813949"/>
                <a:gd name="connsiteX10" fmla="*/ 1300804 w 7527297"/>
                <a:gd name="connsiteY10" fmla="*/ 1016036 h 4813949"/>
                <a:gd name="connsiteX11" fmla="*/ 3484093 w 7527297"/>
                <a:gd name="connsiteY11" fmla="*/ 575337 h 4813949"/>
                <a:gd name="connsiteX12" fmla="*/ 5852883 w 7527297"/>
                <a:gd name="connsiteY12" fmla="*/ 753010 h 4813949"/>
                <a:gd name="connsiteX13" fmla="*/ 7526967 w 7527297"/>
                <a:gd name="connsiteY13" fmla="*/ 3003102 h 4813949"/>
                <a:gd name="connsiteX14" fmla="*/ 5724517 w 7527297"/>
                <a:gd name="connsiteY14" fmla="*/ 4746658 h 4813949"/>
                <a:gd name="connsiteX15" fmla="*/ 2718145 w 7527297"/>
                <a:gd name="connsiteY15" fmla="*/ 4214407 h 4813949"/>
                <a:gd name="connsiteX16" fmla="*/ 1887382 w 7527297"/>
                <a:gd name="connsiteY16" fmla="*/ 2869232 h 4813949"/>
                <a:gd name="connsiteX17" fmla="*/ 6111439 w 7527297"/>
                <a:gd name="connsiteY17" fmla="*/ 0 h 4813949"/>
                <a:gd name="connsiteX0" fmla="*/ 889325 w 7527297"/>
                <a:gd name="connsiteY0" fmla="*/ 3080727 h 4818717"/>
                <a:gd name="connsiteX1" fmla="*/ 1688075 w 7527297"/>
                <a:gd name="connsiteY1" fmla="*/ 3902348 h 4818717"/>
                <a:gd name="connsiteX2" fmla="*/ 1355449 w 7527297"/>
                <a:gd name="connsiteY2" fmla="*/ 4470692 h 4818717"/>
                <a:gd name="connsiteX3" fmla="*/ 705532 w 7527297"/>
                <a:gd name="connsiteY3" fmla="*/ 4083348 h 4818717"/>
                <a:gd name="connsiteX4" fmla="*/ 704048 w 7527297"/>
                <a:gd name="connsiteY4" fmla="*/ 3205866 h 4818717"/>
                <a:gd name="connsiteX5" fmla="*/ 1164036 w 7527297"/>
                <a:gd name="connsiteY5" fmla="*/ 3364703 h 4818717"/>
                <a:gd name="connsiteX6" fmla="*/ 1096545 w 7527297"/>
                <a:gd name="connsiteY6" fmla="*/ 3510572 h 4818717"/>
                <a:gd name="connsiteX7" fmla="*/ 981156 w 7527297"/>
                <a:gd name="connsiteY7" fmla="*/ 3396272 h 4818717"/>
                <a:gd name="connsiteX8" fmla="*/ 1036236 w 7527297"/>
                <a:gd name="connsiteY8" fmla="*/ 2903722 h 4818717"/>
                <a:gd name="connsiteX9" fmla="*/ 208 w 7527297"/>
                <a:gd name="connsiteY9" fmla="*/ 2490644 h 4818717"/>
                <a:gd name="connsiteX10" fmla="*/ 1300804 w 7527297"/>
                <a:gd name="connsiteY10" fmla="*/ 1016036 h 4818717"/>
                <a:gd name="connsiteX11" fmla="*/ 3484093 w 7527297"/>
                <a:gd name="connsiteY11" fmla="*/ 575337 h 4818717"/>
                <a:gd name="connsiteX12" fmla="*/ 5852883 w 7527297"/>
                <a:gd name="connsiteY12" fmla="*/ 753010 h 4818717"/>
                <a:gd name="connsiteX13" fmla="*/ 7526967 w 7527297"/>
                <a:gd name="connsiteY13" fmla="*/ 3003102 h 4818717"/>
                <a:gd name="connsiteX14" fmla="*/ 5724517 w 7527297"/>
                <a:gd name="connsiteY14" fmla="*/ 4746658 h 4818717"/>
                <a:gd name="connsiteX15" fmla="*/ 2718145 w 7527297"/>
                <a:gd name="connsiteY15" fmla="*/ 4214407 h 4818717"/>
                <a:gd name="connsiteX16" fmla="*/ 1887382 w 7527297"/>
                <a:gd name="connsiteY16" fmla="*/ 2869232 h 4818717"/>
                <a:gd name="connsiteX17" fmla="*/ 6111439 w 7527297"/>
                <a:gd name="connsiteY17" fmla="*/ 0 h 4818717"/>
                <a:gd name="connsiteX0" fmla="*/ 889325 w 7527297"/>
                <a:gd name="connsiteY0" fmla="*/ 3080727 h 4798670"/>
                <a:gd name="connsiteX1" fmla="*/ 1688075 w 7527297"/>
                <a:gd name="connsiteY1" fmla="*/ 3902348 h 4798670"/>
                <a:gd name="connsiteX2" fmla="*/ 1355449 w 7527297"/>
                <a:gd name="connsiteY2" fmla="*/ 4470692 h 4798670"/>
                <a:gd name="connsiteX3" fmla="*/ 705532 w 7527297"/>
                <a:gd name="connsiteY3" fmla="*/ 4083348 h 4798670"/>
                <a:gd name="connsiteX4" fmla="*/ 704048 w 7527297"/>
                <a:gd name="connsiteY4" fmla="*/ 3205866 h 4798670"/>
                <a:gd name="connsiteX5" fmla="*/ 1164036 w 7527297"/>
                <a:gd name="connsiteY5" fmla="*/ 3364703 h 4798670"/>
                <a:gd name="connsiteX6" fmla="*/ 1096545 w 7527297"/>
                <a:gd name="connsiteY6" fmla="*/ 3510572 h 4798670"/>
                <a:gd name="connsiteX7" fmla="*/ 981156 w 7527297"/>
                <a:gd name="connsiteY7" fmla="*/ 3396272 h 4798670"/>
                <a:gd name="connsiteX8" fmla="*/ 1036236 w 7527297"/>
                <a:gd name="connsiteY8" fmla="*/ 2903722 h 4798670"/>
                <a:gd name="connsiteX9" fmla="*/ 208 w 7527297"/>
                <a:gd name="connsiteY9" fmla="*/ 2490644 h 4798670"/>
                <a:gd name="connsiteX10" fmla="*/ 1300804 w 7527297"/>
                <a:gd name="connsiteY10" fmla="*/ 1016036 h 4798670"/>
                <a:gd name="connsiteX11" fmla="*/ 3484093 w 7527297"/>
                <a:gd name="connsiteY11" fmla="*/ 575337 h 4798670"/>
                <a:gd name="connsiteX12" fmla="*/ 5852883 w 7527297"/>
                <a:gd name="connsiteY12" fmla="*/ 753010 h 4798670"/>
                <a:gd name="connsiteX13" fmla="*/ 7526967 w 7527297"/>
                <a:gd name="connsiteY13" fmla="*/ 3003102 h 4798670"/>
                <a:gd name="connsiteX14" fmla="*/ 5724517 w 7527297"/>
                <a:gd name="connsiteY14" fmla="*/ 4746658 h 4798670"/>
                <a:gd name="connsiteX15" fmla="*/ 2718145 w 7527297"/>
                <a:gd name="connsiteY15" fmla="*/ 4214407 h 4798670"/>
                <a:gd name="connsiteX16" fmla="*/ 1999726 w 7527297"/>
                <a:gd name="connsiteY16" fmla="*/ 2408742 h 4798670"/>
                <a:gd name="connsiteX17" fmla="*/ 6111439 w 7527297"/>
                <a:gd name="connsiteY17" fmla="*/ 0 h 4798670"/>
                <a:gd name="connsiteX0" fmla="*/ 889325 w 7527297"/>
                <a:gd name="connsiteY0" fmla="*/ 3080727 h 4798670"/>
                <a:gd name="connsiteX1" fmla="*/ 1688075 w 7527297"/>
                <a:gd name="connsiteY1" fmla="*/ 3902348 h 4798670"/>
                <a:gd name="connsiteX2" fmla="*/ 1355449 w 7527297"/>
                <a:gd name="connsiteY2" fmla="*/ 4470692 h 4798670"/>
                <a:gd name="connsiteX3" fmla="*/ 705532 w 7527297"/>
                <a:gd name="connsiteY3" fmla="*/ 4083348 h 4798670"/>
                <a:gd name="connsiteX4" fmla="*/ 704048 w 7527297"/>
                <a:gd name="connsiteY4" fmla="*/ 3205866 h 4798670"/>
                <a:gd name="connsiteX5" fmla="*/ 1164036 w 7527297"/>
                <a:gd name="connsiteY5" fmla="*/ 3364703 h 4798670"/>
                <a:gd name="connsiteX6" fmla="*/ 1096545 w 7527297"/>
                <a:gd name="connsiteY6" fmla="*/ 3510572 h 4798670"/>
                <a:gd name="connsiteX7" fmla="*/ 981156 w 7527297"/>
                <a:gd name="connsiteY7" fmla="*/ 3396272 h 4798670"/>
                <a:gd name="connsiteX8" fmla="*/ 1036236 w 7527297"/>
                <a:gd name="connsiteY8" fmla="*/ 2903722 h 4798670"/>
                <a:gd name="connsiteX9" fmla="*/ 208 w 7527297"/>
                <a:gd name="connsiteY9" fmla="*/ 2490644 h 4798670"/>
                <a:gd name="connsiteX10" fmla="*/ 1300804 w 7527297"/>
                <a:gd name="connsiteY10" fmla="*/ 1016036 h 4798670"/>
                <a:gd name="connsiteX11" fmla="*/ 3484093 w 7527297"/>
                <a:gd name="connsiteY11" fmla="*/ 575337 h 4798670"/>
                <a:gd name="connsiteX12" fmla="*/ 5852883 w 7527297"/>
                <a:gd name="connsiteY12" fmla="*/ 753010 h 4798670"/>
                <a:gd name="connsiteX13" fmla="*/ 7526967 w 7527297"/>
                <a:gd name="connsiteY13" fmla="*/ 3003102 h 4798670"/>
                <a:gd name="connsiteX14" fmla="*/ 5724517 w 7527297"/>
                <a:gd name="connsiteY14" fmla="*/ 4746658 h 4798670"/>
                <a:gd name="connsiteX15" fmla="*/ 2718145 w 7527297"/>
                <a:gd name="connsiteY15" fmla="*/ 4214407 h 4798670"/>
                <a:gd name="connsiteX16" fmla="*/ 1999726 w 7527297"/>
                <a:gd name="connsiteY16" fmla="*/ 2408742 h 4798670"/>
                <a:gd name="connsiteX17" fmla="*/ 6111439 w 7527297"/>
                <a:gd name="connsiteY17" fmla="*/ 0 h 4798670"/>
                <a:gd name="connsiteX0" fmla="*/ 889325 w 7527297"/>
                <a:gd name="connsiteY0" fmla="*/ 3080727 h 4798670"/>
                <a:gd name="connsiteX1" fmla="*/ 1688075 w 7527297"/>
                <a:gd name="connsiteY1" fmla="*/ 3902348 h 4798670"/>
                <a:gd name="connsiteX2" fmla="*/ 1355449 w 7527297"/>
                <a:gd name="connsiteY2" fmla="*/ 4470692 h 4798670"/>
                <a:gd name="connsiteX3" fmla="*/ 705532 w 7527297"/>
                <a:gd name="connsiteY3" fmla="*/ 4083348 h 4798670"/>
                <a:gd name="connsiteX4" fmla="*/ 704048 w 7527297"/>
                <a:gd name="connsiteY4" fmla="*/ 3205866 h 4798670"/>
                <a:gd name="connsiteX5" fmla="*/ 1164036 w 7527297"/>
                <a:gd name="connsiteY5" fmla="*/ 3364703 h 4798670"/>
                <a:gd name="connsiteX6" fmla="*/ 1096545 w 7527297"/>
                <a:gd name="connsiteY6" fmla="*/ 3510572 h 4798670"/>
                <a:gd name="connsiteX7" fmla="*/ 981156 w 7527297"/>
                <a:gd name="connsiteY7" fmla="*/ 3396272 h 4798670"/>
                <a:gd name="connsiteX8" fmla="*/ 1036236 w 7527297"/>
                <a:gd name="connsiteY8" fmla="*/ 2903722 h 4798670"/>
                <a:gd name="connsiteX9" fmla="*/ 208 w 7527297"/>
                <a:gd name="connsiteY9" fmla="*/ 2490644 h 4798670"/>
                <a:gd name="connsiteX10" fmla="*/ 1300804 w 7527297"/>
                <a:gd name="connsiteY10" fmla="*/ 1016036 h 4798670"/>
                <a:gd name="connsiteX11" fmla="*/ 3484093 w 7527297"/>
                <a:gd name="connsiteY11" fmla="*/ 575337 h 4798670"/>
                <a:gd name="connsiteX12" fmla="*/ 5852883 w 7527297"/>
                <a:gd name="connsiteY12" fmla="*/ 753010 h 4798670"/>
                <a:gd name="connsiteX13" fmla="*/ 7526967 w 7527297"/>
                <a:gd name="connsiteY13" fmla="*/ 3003102 h 4798670"/>
                <a:gd name="connsiteX14" fmla="*/ 5724517 w 7527297"/>
                <a:gd name="connsiteY14" fmla="*/ 4746658 h 4798670"/>
                <a:gd name="connsiteX15" fmla="*/ 2718145 w 7527297"/>
                <a:gd name="connsiteY15" fmla="*/ 4214407 h 4798670"/>
                <a:gd name="connsiteX16" fmla="*/ 1917340 w 7527297"/>
                <a:gd name="connsiteY16" fmla="*/ 2408742 h 4798670"/>
                <a:gd name="connsiteX17" fmla="*/ 6111439 w 7527297"/>
                <a:gd name="connsiteY17" fmla="*/ 0 h 4798670"/>
                <a:gd name="connsiteX0" fmla="*/ 889325 w 7527297"/>
                <a:gd name="connsiteY0" fmla="*/ 3080727 h 4827038"/>
                <a:gd name="connsiteX1" fmla="*/ 1688075 w 7527297"/>
                <a:gd name="connsiteY1" fmla="*/ 3902348 h 4827038"/>
                <a:gd name="connsiteX2" fmla="*/ 1355449 w 7527297"/>
                <a:gd name="connsiteY2" fmla="*/ 4470692 h 4827038"/>
                <a:gd name="connsiteX3" fmla="*/ 705532 w 7527297"/>
                <a:gd name="connsiteY3" fmla="*/ 4083348 h 4827038"/>
                <a:gd name="connsiteX4" fmla="*/ 704048 w 7527297"/>
                <a:gd name="connsiteY4" fmla="*/ 3205866 h 4827038"/>
                <a:gd name="connsiteX5" fmla="*/ 1164036 w 7527297"/>
                <a:gd name="connsiteY5" fmla="*/ 3364703 h 4827038"/>
                <a:gd name="connsiteX6" fmla="*/ 1096545 w 7527297"/>
                <a:gd name="connsiteY6" fmla="*/ 3510572 h 4827038"/>
                <a:gd name="connsiteX7" fmla="*/ 981156 w 7527297"/>
                <a:gd name="connsiteY7" fmla="*/ 3396272 h 4827038"/>
                <a:gd name="connsiteX8" fmla="*/ 1036236 w 7527297"/>
                <a:gd name="connsiteY8" fmla="*/ 2903722 h 4827038"/>
                <a:gd name="connsiteX9" fmla="*/ 208 w 7527297"/>
                <a:gd name="connsiteY9" fmla="*/ 2490644 h 4827038"/>
                <a:gd name="connsiteX10" fmla="*/ 1300804 w 7527297"/>
                <a:gd name="connsiteY10" fmla="*/ 1016036 h 4827038"/>
                <a:gd name="connsiteX11" fmla="*/ 3484093 w 7527297"/>
                <a:gd name="connsiteY11" fmla="*/ 575337 h 4827038"/>
                <a:gd name="connsiteX12" fmla="*/ 5852883 w 7527297"/>
                <a:gd name="connsiteY12" fmla="*/ 753010 h 4827038"/>
                <a:gd name="connsiteX13" fmla="*/ 7526967 w 7527297"/>
                <a:gd name="connsiteY13" fmla="*/ 3003102 h 4827038"/>
                <a:gd name="connsiteX14" fmla="*/ 5724517 w 7527297"/>
                <a:gd name="connsiteY14" fmla="*/ 4746658 h 4827038"/>
                <a:gd name="connsiteX15" fmla="*/ 2718145 w 7527297"/>
                <a:gd name="connsiteY15" fmla="*/ 4214407 h 4827038"/>
                <a:gd name="connsiteX16" fmla="*/ 1917340 w 7527297"/>
                <a:gd name="connsiteY16" fmla="*/ 2408742 h 4827038"/>
                <a:gd name="connsiteX17" fmla="*/ 6111439 w 7527297"/>
                <a:gd name="connsiteY17" fmla="*/ 0 h 4827038"/>
                <a:gd name="connsiteX0" fmla="*/ 889325 w 7512322"/>
                <a:gd name="connsiteY0" fmla="*/ 3080727 h 4842130"/>
                <a:gd name="connsiteX1" fmla="*/ 1688075 w 7512322"/>
                <a:gd name="connsiteY1" fmla="*/ 3902348 h 4842130"/>
                <a:gd name="connsiteX2" fmla="*/ 1355449 w 7512322"/>
                <a:gd name="connsiteY2" fmla="*/ 4470692 h 4842130"/>
                <a:gd name="connsiteX3" fmla="*/ 705532 w 7512322"/>
                <a:gd name="connsiteY3" fmla="*/ 4083348 h 4842130"/>
                <a:gd name="connsiteX4" fmla="*/ 704048 w 7512322"/>
                <a:gd name="connsiteY4" fmla="*/ 3205866 h 4842130"/>
                <a:gd name="connsiteX5" fmla="*/ 1164036 w 7512322"/>
                <a:gd name="connsiteY5" fmla="*/ 3364703 h 4842130"/>
                <a:gd name="connsiteX6" fmla="*/ 1096545 w 7512322"/>
                <a:gd name="connsiteY6" fmla="*/ 3510572 h 4842130"/>
                <a:gd name="connsiteX7" fmla="*/ 981156 w 7512322"/>
                <a:gd name="connsiteY7" fmla="*/ 3396272 h 4842130"/>
                <a:gd name="connsiteX8" fmla="*/ 1036236 w 7512322"/>
                <a:gd name="connsiteY8" fmla="*/ 2903722 h 4842130"/>
                <a:gd name="connsiteX9" fmla="*/ 208 w 7512322"/>
                <a:gd name="connsiteY9" fmla="*/ 2490644 h 4842130"/>
                <a:gd name="connsiteX10" fmla="*/ 1300804 w 7512322"/>
                <a:gd name="connsiteY10" fmla="*/ 1016036 h 4842130"/>
                <a:gd name="connsiteX11" fmla="*/ 3484093 w 7512322"/>
                <a:gd name="connsiteY11" fmla="*/ 575337 h 4842130"/>
                <a:gd name="connsiteX12" fmla="*/ 5852883 w 7512322"/>
                <a:gd name="connsiteY12" fmla="*/ 753010 h 4842130"/>
                <a:gd name="connsiteX13" fmla="*/ 7511988 w 7512322"/>
                <a:gd name="connsiteY13" fmla="*/ 2463671 h 4842130"/>
                <a:gd name="connsiteX14" fmla="*/ 5724517 w 7512322"/>
                <a:gd name="connsiteY14" fmla="*/ 4746658 h 4842130"/>
                <a:gd name="connsiteX15" fmla="*/ 2718145 w 7512322"/>
                <a:gd name="connsiteY15" fmla="*/ 4214407 h 4842130"/>
                <a:gd name="connsiteX16" fmla="*/ 1917340 w 7512322"/>
                <a:gd name="connsiteY16" fmla="*/ 2408742 h 4842130"/>
                <a:gd name="connsiteX17" fmla="*/ 6111439 w 7512322"/>
                <a:gd name="connsiteY17" fmla="*/ 0 h 4842130"/>
                <a:gd name="connsiteX0" fmla="*/ 889325 w 7515153"/>
                <a:gd name="connsiteY0" fmla="*/ 3080727 h 4842130"/>
                <a:gd name="connsiteX1" fmla="*/ 1688075 w 7515153"/>
                <a:gd name="connsiteY1" fmla="*/ 3902348 h 4842130"/>
                <a:gd name="connsiteX2" fmla="*/ 1355449 w 7515153"/>
                <a:gd name="connsiteY2" fmla="*/ 4470692 h 4842130"/>
                <a:gd name="connsiteX3" fmla="*/ 705532 w 7515153"/>
                <a:gd name="connsiteY3" fmla="*/ 4083348 h 4842130"/>
                <a:gd name="connsiteX4" fmla="*/ 704048 w 7515153"/>
                <a:gd name="connsiteY4" fmla="*/ 3205866 h 4842130"/>
                <a:gd name="connsiteX5" fmla="*/ 1164036 w 7515153"/>
                <a:gd name="connsiteY5" fmla="*/ 3364703 h 4842130"/>
                <a:gd name="connsiteX6" fmla="*/ 1096545 w 7515153"/>
                <a:gd name="connsiteY6" fmla="*/ 3510572 h 4842130"/>
                <a:gd name="connsiteX7" fmla="*/ 981156 w 7515153"/>
                <a:gd name="connsiteY7" fmla="*/ 3396272 h 4842130"/>
                <a:gd name="connsiteX8" fmla="*/ 1036236 w 7515153"/>
                <a:gd name="connsiteY8" fmla="*/ 2903722 h 4842130"/>
                <a:gd name="connsiteX9" fmla="*/ 208 w 7515153"/>
                <a:gd name="connsiteY9" fmla="*/ 2490644 h 4842130"/>
                <a:gd name="connsiteX10" fmla="*/ 1300804 w 7515153"/>
                <a:gd name="connsiteY10" fmla="*/ 1016036 h 4842130"/>
                <a:gd name="connsiteX11" fmla="*/ 3484093 w 7515153"/>
                <a:gd name="connsiteY11" fmla="*/ 575337 h 4842130"/>
                <a:gd name="connsiteX12" fmla="*/ 5852883 w 7515153"/>
                <a:gd name="connsiteY12" fmla="*/ 753010 h 4842130"/>
                <a:gd name="connsiteX13" fmla="*/ 7511988 w 7515153"/>
                <a:gd name="connsiteY13" fmla="*/ 2463671 h 4842130"/>
                <a:gd name="connsiteX14" fmla="*/ 5724517 w 7515153"/>
                <a:gd name="connsiteY14" fmla="*/ 4746658 h 4842130"/>
                <a:gd name="connsiteX15" fmla="*/ 2718145 w 7515153"/>
                <a:gd name="connsiteY15" fmla="*/ 4214407 h 4842130"/>
                <a:gd name="connsiteX16" fmla="*/ 1917340 w 7515153"/>
                <a:gd name="connsiteY16" fmla="*/ 2408742 h 4842130"/>
                <a:gd name="connsiteX17" fmla="*/ 6111439 w 7515153"/>
                <a:gd name="connsiteY17" fmla="*/ 0 h 4842130"/>
                <a:gd name="connsiteX0" fmla="*/ 889325 w 7520087"/>
                <a:gd name="connsiteY0" fmla="*/ 3080727 h 4842130"/>
                <a:gd name="connsiteX1" fmla="*/ 1688075 w 7520087"/>
                <a:gd name="connsiteY1" fmla="*/ 3902348 h 4842130"/>
                <a:gd name="connsiteX2" fmla="*/ 1355449 w 7520087"/>
                <a:gd name="connsiteY2" fmla="*/ 4470692 h 4842130"/>
                <a:gd name="connsiteX3" fmla="*/ 705532 w 7520087"/>
                <a:gd name="connsiteY3" fmla="*/ 4083348 h 4842130"/>
                <a:gd name="connsiteX4" fmla="*/ 704048 w 7520087"/>
                <a:gd name="connsiteY4" fmla="*/ 3205866 h 4842130"/>
                <a:gd name="connsiteX5" fmla="*/ 1164036 w 7520087"/>
                <a:gd name="connsiteY5" fmla="*/ 3364703 h 4842130"/>
                <a:gd name="connsiteX6" fmla="*/ 1096545 w 7520087"/>
                <a:gd name="connsiteY6" fmla="*/ 3510572 h 4842130"/>
                <a:gd name="connsiteX7" fmla="*/ 981156 w 7520087"/>
                <a:gd name="connsiteY7" fmla="*/ 3396272 h 4842130"/>
                <a:gd name="connsiteX8" fmla="*/ 1036236 w 7520087"/>
                <a:gd name="connsiteY8" fmla="*/ 2903722 h 4842130"/>
                <a:gd name="connsiteX9" fmla="*/ 208 w 7520087"/>
                <a:gd name="connsiteY9" fmla="*/ 2490644 h 4842130"/>
                <a:gd name="connsiteX10" fmla="*/ 1300804 w 7520087"/>
                <a:gd name="connsiteY10" fmla="*/ 1016036 h 4842130"/>
                <a:gd name="connsiteX11" fmla="*/ 3484093 w 7520087"/>
                <a:gd name="connsiteY11" fmla="*/ 575337 h 4842130"/>
                <a:gd name="connsiteX12" fmla="*/ 5852883 w 7520087"/>
                <a:gd name="connsiteY12" fmla="*/ 753010 h 4842130"/>
                <a:gd name="connsiteX13" fmla="*/ 7511988 w 7520087"/>
                <a:gd name="connsiteY13" fmla="*/ 2463671 h 4842130"/>
                <a:gd name="connsiteX14" fmla="*/ 5724517 w 7520087"/>
                <a:gd name="connsiteY14" fmla="*/ 4746658 h 4842130"/>
                <a:gd name="connsiteX15" fmla="*/ 2718145 w 7520087"/>
                <a:gd name="connsiteY15" fmla="*/ 4214407 h 4842130"/>
                <a:gd name="connsiteX16" fmla="*/ 1917340 w 7520087"/>
                <a:gd name="connsiteY16" fmla="*/ 2408742 h 4842130"/>
                <a:gd name="connsiteX17" fmla="*/ 6111439 w 7520087"/>
                <a:gd name="connsiteY17" fmla="*/ 0 h 4842130"/>
                <a:gd name="connsiteX0" fmla="*/ 889325 w 7525563"/>
                <a:gd name="connsiteY0" fmla="*/ 3080727 h 4842130"/>
                <a:gd name="connsiteX1" fmla="*/ 1688075 w 7525563"/>
                <a:gd name="connsiteY1" fmla="*/ 3902348 h 4842130"/>
                <a:gd name="connsiteX2" fmla="*/ 1355449 w 7525563"/>
                <a:gd name="connsiteY2" fmla="*/ 4470692 h 4842130"/>
                <a:gd name="connsiteX3" fmla="*/ 705532 w 7525563"/>
                <a:gd name="connsiteY3" fmla="*/ 4083348 h 4842130"/>
                <a:gd name="connsiteX4" fmla="*/ 704048 w 7525563"/>
                <a:gd name="connsiteY4" fmla="*/ 3205866 h 4842130"/>
                <a:gd name="connsiteX5" fmla="*/ 1164036 w 7525563"/>
                <a:gd name="connsiteY5" fmla="*/ 3364703 h 4842130"/>
                <a:gd name="connsiteX6" fmla="*/ 1096545 w 7525563"/>
                <a:gd name="connsiteY6" fmla="*/ 3510572 h 4842130"/>
                <a:gd name="connsiteX7" fmla="*/ 981156 w 7525563"/>
                <a:gd name="connsiteY7" fmla="*/ 3396272 h 4842130"/>
                <a:gd name="connsiteX8" fmla="*/ 1036236 w 7525563"/>
                <a:gd name="connsiteY8" fmla="*/ 2903722 h 4842130"/>
                <a:gd name="connsiteX9" fmla="*/ 208 w 7525563"/>
                <a:gd name="connsiteY9" fmla="*/ 2490644 h 4842130"/>
                <a:gd name="connsiteX10" fmla="*/ 1300804 w 7525563"/>
                <a:gd name="connsiteY10" fmla="*/ 1016036 h 4842130"/>
                <a:gd name="connsiteX11" fmla="*/ 3484093 w 7525563"/>
                <a:gd name="connsiteY11" fmla="*/ 575337 h 4842130"/>
                <a:gd name="connsiteX12" fmla="*/ 5852883 w 7525563"/>
                <a:gd name="connsiteY12" fmla="*/ 753010 h 4842130"/>
                <a:gd name="connsiteX13" fmla="*/ 7511988 w 7525563"/>
                <a:gd name="connsiteY13" fmla="*/ 2463671 h 4842130"/>
                <a:gd name="connsiteX14" fmla="*/ 5724517 w 7525563"/>
                <a:gd name="connsiteY14" fmla="*/ 4746658 h 4842130"/>
                <a:gd name="connsiteX15" fmla="*/ 2718145 w 7525563"/>
                <a:gd name="connsiteY15" fmla="*/ 4214407 h 4842130"/>
                <a:gd name="connsiteX16" fmla="*/ 1917340 w 7525563"/>
                <a:gd name="connsiteY16" fmla="*/ 2408742 h 4842130"/>
                <a:gd name="connsiteX17" fmla="*/ 6111439 w 7525563"/>
                <a:gd name="connsiteY17" fmla="*/ 0 h 4842130"/>
                <a:gd name="connsiteX0" fmla="*/ 889325 w 7540411"/>
                <a:gd name="connsiteY0" fmla="*/ 3080727 h 4836330"/>
                <a:gd name="connsiteX1" fmla="*/ 1688075 w 7540411"/>
                <a:gd name="connsiteY1" fmla="*/ 3902348 h 4836330"/>
                <a:gd name="connsiteX2" fmla="*/ 1355449 w 7540411"/>
                <a:gd name="connsiteY2" fmla="*/ 4470692 h 4836330"/>
                <a:gd name="connsiteX3" fmla="*/ 705532 w 7540411"/>
                <a:gd name="connsiteY3" fmla="*/ 4083348 h 4836330"/>
                <a:gd name="connsiteX4" fmla="*/ 704048 w 7540411"/>
                <a:gd name="connsiteY4" fmla="*/ 3205866 h 4836330"/>
                <a:gd name="connsiteX5" fmla="*/ 1164036 w 7540411"/>
                <a:gd name="connsiteY5" fmla="*/ 3364703 h 4836330"/>
                <a:gd name="connsiteX6" fmla="*/ 1096545 w 7540411"/>
                <a:gd name="connsiteY6" fmla="*/ 3510572 h 4836330"/>
                <a:gd name="connsiteX7" fmla="*/ 981156 w 7540411"/>
                <a:gd name="connsiteY7" fmla="*/ 3396272 h 4836330"/>
                <a:gd name="connsiteX8" fmla="*/ 1036236 w 7540411"/>
                <a:gd name="connsiteY8" fmla="*/ 2903722 h 4836330"/>
                <a:gd name="connsiteX9" fmla="*/ 208 w 7540411"/>
                <a:gd name="connsiteY9" fmla="*/ 2490644 h 4836330"/>
                <a:gd name="connsiteX10" fmla="*/ 1300804 w 7540411"/>
                <a:gd name="connsiteY10" fmla="*/ 1016036 h 4836330"/>
                <a:gd name="connsiteX11" fmla="*/ 3484093 w 7540411"/>
                <a:gd name="connsiteY11" fmla="*/ 575337 h 4836330"/>
                <a:gd name="connsiteX12" fmla="*/ 5852883 w 7540411"/>
                <a:gd name="connsiteY12" fmla="*/ 753010 h 4836330"/>
                <a:gd name="connsiteX13" fmla="*/ 7526968 w 7540411"/>
                <a:gd name="connsiteY13" fmla="*/ 2549191 h 4836330"/>
                <a:gd name="connsiteX14" fmla="*/ 5724517 w 7540411"/>
                <a:gd name="connsiteY14" fmla="*/ 4746658 h 4836330"/>
                <a:gd name="connsiteX15" fmla="*/ 2718145 w 7540411"/>
                <a:gd name="connsiteY15" fmla="*/ 4214407 h 4836330"/>
                <a:gd name="connsiteX16" fmla="*/ 1917340 w 7540411"/>
                <a:gd name="connsiteY16" fmla="*/ 2408742 h 4836330"/>
                <a:gd name="connsiteX17" fmla="*/ 6111439 w 7540411"/>
                <a:gd name="connsiteY17" fmla="*/ 0 h 4836330"/>
                <a:gd name="connsiteX0" fmla="*/ 889325 w 7549723"/>
                <a:gd name="connsiteY0" fmla="*/ 3080727 h 4836330"/>
                <a:gd name="connsiteX1" fmla="*/ 1688075 w 7549723"/>
                <a:gd name="connsiteY1" fmla="*/ 3902348 h 4836330"/>
                <a:gd name="connsiteX2" fmla="*/ 1355449 w 7549723"/>
                <a:gd name="connsiteY2" fmla="*/ 4470692 h 4836330"/>
                <a:gd name="connsiteX3" fmla="*/ 705532 w 7549723"/>
                <a:gd name="connsiteY3" fmla="*/ 4083348 h 4836330"/>
                <a:gd name="connsiteX4" fmla="*/ 704048 w 7549723"/>
                <a:gd name="connsiteY4" fmla="*/ 3205866 h 4836330"/>
                <a:gd name="connsiteX5" fmla="*/ 1164036 w 7549723"/>
                <a:gd name="connsiteY5" fmla="*/ 3364703 h 4836330"/>
                <a:gd name="connsiteX6" fmla="*/ 1096545 w 7549723"/>
                <a:gd name="connsiteY6" fmla="*/ 3510572 h 4836330"/>
                <a:gd name="connsiteX7" fmla="*/ 981156 w 7549723"/>
                <a:gd name="connsiteY7" fmla="*/ 3396272 h 4836330"/>
                <a:gd name="connsiteX8" fmla="*/ 1036236 w 7549723"/>
                <a:gd name="connsiteY8" fmla="*/ 2903722 h 4836330"/>
                <a:gd name="connsiteX9" fmla="*/ 208 w 7549723"/>
                <a:gd name="connsiteY9" fmla="*/ 2490644 h 4836330"/>
                <a:gd name="connsiteX10" fmla="*/ 1300804 w 7549723"/>
                <a:gd name="connsiteY10" fmla="*/ 1016036 h 4836330"/>
                <a:gd name="connsiteX11" fmla="*/ 3484093 w 7549723"/>
                <a:gd name="connsiteY11" fmla="*/ 575337 h 4836330"/>
                <a:gd name="connsiteX12" fmla="*/ 5852883 w 7549723"/>
                <a:gd name="connsiteY12" fmla="*/ 753010 h 4836330"/>
                <a:gd name="connsiteX13" fmla="*/ 7526968 w 7549723"/>
                <a:gd name="connsiteY13" fmla="*/ 2549191 h 4836330"/>
                <a:gd name="connsiteX14" fmla="*/ 5724517 w 7549723"/>
                <a:gd name="connsiteY14" fmla="*/ 4746658 h 4836330"/>
                <a:gd name="connsiteX15" fmla="*/ 2718145 w 7549723"/>
                <a:gd name="connsiteY15" fmla="*/ 4214407 h 4836330"/>
                <a:gd name="connsiteX16" fmla="*/ 1917340 w 7549723"/>
                <a:gd name="connsiteY16" fmla="*/ 2408742 h 4836330"/>
                <a:gd name="connsiteX17" fmla="*/ 6111439 w 7549723"/>
                <a:gd name="connsiteY17" fmla="*/ 0 h 4836330"/>
                <a:gd name="connsiteX0" fmla="*/ 889325 w 7527340"/>
                <a:gd name="connsiteY0" fmla="*/ 3080727 h 4836330"/>
                <a:gd name="connsiteX1" fmla="*/ 1688075 w 7527340"/>
                <a:gd name="connsiteY1" fmla="*/ 3902348 h 4836330"/>
                <a:gd name="connsiteX2" fmla="*/ 1355449 w 7527340"/>
                <a:gd name="connsiteY2" fmla="*/ 4470692 h 4836330"/>
                <a:gd name="connsiteX3" fmla="*/ 705532 w 7527340"/>
                <a:gd name="connsiteY3" fmla="*/ 4083348 h 4836330"/>
                <a:gd name="connsiteX4" fmla="*/ 704048 w 7527340"/>
                <a:gd name="connsiteY4" fmla="*/ 3205866 h 4836330"/>
                <a:gd name="connsiteX5" fmla="*/ 1164036 w 7527340"/>
                <a:gd name="connsiteY5" fmla="*/ 3364703 h 4836330"/>
                <a:gd name="connsiteX6" fmla="*/ 1096545 w 7527340"/>
                <a:gd name="connsiteY6" fmla="*/ 3510572 h 4836330"/>
                <a:gd name="connsiteX7" fmla="*/ 981156 w 7527340"/>
                <a:gd name="connsiteY7" fmla="*/ 3396272 h 4836330"/>
                <a:gd name="connsiteX8" fmla="*/ 1036236 w 7527340"/>
                <a:gd name="connsiteY8" fmla="*/ 2903722 h 4836330"/>
                <a:gd name="connsiteX9" fmla="*/ 208 w 7527340"/>
                <a:gd name="connsiteY9" fmla="*/ 2490644 h 4836330"/>
                <a:gd name="connsiteX10" fmla="*/ 1300804 w 7527340"/>
                <a:gd name="connsiteY10" fmla="*/ 1016036 h 4836330"/>
                <a:gd name="connsiteX11" fmla="*/ 3484093 w 7527340"/>
                <a:gd name="connsiteY11" fmla="*/ 575337 h 4836330"/>
                <a:gd name="connsiteX12" fmla="*/ 5860373 w 7527340"/>
                <a:gd name="connsiteY12" fmla="*/ 726697 h 4836330"/>
                <a:gd name="connsiteX13" fmla="*/ 7526968 w 7527340"/>
                <a:gd name="connsiteY13" fmla="*/ 2549191 h 4836330"/>
                <a:gd name="connsiteX14" fmla="*/ 5724517 w 7527340"/>
                <a:gd name="connsiteY14" fmla="*/ 4746658 h 4836330"/>
                <a:gd name="connsiteX15" fmla="*/ 2718145 w 7527340"/>
                <a:gd name="connsiteY15" fmla="*/ 4214407 h 4836330"/>
                <a:gd name="connsiteX16" fmla="*/ 1917340 w 7527340"/>
                <a:gd name="connsiteY16" fmla="*/ 2408742 h 4836330"/>
                <a:gd name="connsiteX17" fmla="*/ 6111439 w 7527340"/>
                <a:gd name="connsiteY17" fmla="*/ 0 h 4836330"/>
                <a:gd name="connsiteX0" fmla="*/ 889325 w 7527395"/>
                <a:gd name="connsiteY0" fmla="*/ 3080727 h 4836330"/>
                <a:gd name="connsiteX1" fmla="*/ 1688075 w 7527395"/>
                <a:gd name="connsiteY1" fmla="*/ 3902348 h 4836330"/>
                <a:gd name="connsiteX2" fmla="*/ 1355449 w 7527395"/>
                <a:gd name="connsiteY2" fmla="*/ 4470692 h 4836330"/>
                <a:gd name="connsiteX3" fmla="*/ 705532 w 7527395"/>
                <a:gd name="connsiteY3" fmla="*/ 4083348 h 4836330"/>
                <a:gd name="connsiteX4" fmla="*/ 704048 w 7527395"/>
                <a:gd name="connsiteY4" fmla="*/ 3205866 h 4836330"/>
                <a:gd name="connsiteX5" fmla="*/ 1164036 w 7527395"/>
                <a:gd name="connsiteY5" fmla="*/ 3364703 h 4836330"/>
                <a:gd name="connsiteX6" fmla="*/ 1096545 w 7527395"/>
                <a:gd name="connsiteY6" fmla="*/ 3510572 h 4836330"/>
                <a:gd name="connsiteX7" fmla="*/ 981156 w 7527395"/>
                <a:gd name="connsiteY7" fmla="*/ 3396272 h 4836330"/>
                <a:gd name="connsiteX8" fmla="*/ 1036236 w 7527395"/>
                <a:gd name="connsiteY8" fmla="*/ 2903722 h 4836330"/>
                <a:gd name="connsiteX9" fmla="*/ 208 w 7527395"/>
                <a:gd name="connsiteY9" fmla="*/ 2490644 h 4836330"/>
                <a:gd name="connsiteX10" fmla="*/ 1300804 w 7527395"/>
                <a:gd name="connsiteY10" fmla="*/ 1016036 h 4836330"/>
                <a:gd name="connsiteX11" fmla="*/ 3484093 w 7527395"/>
                <a:gd name="connsiteY11" fmla="*/ 575337 h 4836330"/>
                <a:gd name="connsiteX12" fmla="*/ 5860373 w 7527395"/>
                <a:gd name="connsiteY12" fmla="*/ 726697 h 4836330"/>
                <a:gd name="connsiteX13" fmla="*/ 7526968 w 7527395"/>
                <a:gd name="connsiteY13" fmla="*/ 2549191 h 4836330"/>
                <a:gd name="connsiteX14" fmla="*/ 5724517 w 7527395"/>
                <a:gd name="connsiteY14" fmla="*/ 4746658 h 4836330"/>
                <a:gd name="connsiteX15" fmla="*/ 2718145 w 7527395"/>
                <a:gd name="connsiteY15" fmla="*/ 4214407 h 4836330"/>
                <a:gd name="connsiteX16" fmla="*/ 1917340 w 7527395"/>
                <a:gd name="connsiteY16" fmla="*/ 2408742 h 4836330"/>
                <a:gd name="connsiteX17" fmla="*/ 6111439 w 7527395"/>
                <a:gd name="connsiteY17" fmla="*/ 0 h 4836330"/>
                <a:gd name="connsiteX0" fmla="*/ 889325 w 7529383"/>
                <a:gd name="connsiteY0" fmla="*/ 3080727 h 4836330"/>
                <a:gd name="connsiteX1" fmla="*/ 1688075 w 7529383"/>
                <a:gd name="connsiteY1" fmla="*/ 3902348 h 4836330"/>
                <a:gd name="connsiteX2" fmla="*/ 1355449 w 7529383"/>
                <a:gd name="connsiteY2" fmla="*/ 4470692 h 4836330"/>
                <a:gd name="connsiteX3" fmla="*/ 705532 w 7529383"/>
                <a:gd name="connsiteY3" fmla="*/ 4083348 h 4836330"/>
                <a:gd name="connsiteX4" fmla="*/ 704048 w 7529383"/>
                <a:gd name="connsiteY4" fmla="*/ 3205866 h 4836330"/>
                <a:gd name="connsiteX5" fmla="*/ 1164036 w 7529383"/>
                <a:gd name="connsiteY5" fmla="*/ 3364703 h 4836330"/>
                <a:gd name="connsiteX6" fmla="*/ 1096545 w 7529383"/>
                <a:gd name="connsiteY6" fmla="*/ 3510572 h 4836330"/>
                <a:gd name="connsiteX7" fmla="*/ 981156 w 7529383"/>
                <a:gd name="connsiteY7" fmla="*/ 3396272 h 4836330"/>
                <a:gd name="connsiteX8" fmla="*/ 1036236 w 7529383"/>
                <a:gd name="connsiteY8" fmla="*/ 2903722 h 4836330"/>
                <a:gd name="connsiteX9" fmla="*/ 208 w 7529383"/>
                <a:gd name="connsiteY9" fmla="*/ 2490644 h 4836330"/>
                <a:gd name="connsiteX10" fmla="*/ 1300804 w 7529383"/>
                <a:gd name="connsiteY10" fmla="*/ 1016036 h 4836330"/>
                <a:gd name="connsiteX11" fmla="*/ 3484093 w 7529383"/>
                <a:gd name="connsiteY11" fmla="*/ 575337 h 4836330"/>
                <a:gd name="connsiteX12" fmla="*/ 5860373 w 7529383"/>
                <a:gd name="connsiteY12" fmla="*/ 726697 h 4836330"/>
                <a:gd name="connsiteX13" fmla="*/ 7526968 w 7529383"/>
                <a:gd name="connsiteY13" fmla="*/ 2549191 h 4836330"/>
                <a:gd name="connsiteX14" fmla="*/ 5724517 w 7529383"/>
                <a:gd name="connsiteY14" fmla="*/ 4746658 h 4836330"/>
                <a:gd name="connsiteX15" fmla="*/ 2718145 w 7529383"/>
                <a:gd name="connsiteY15" fmla="*/ 4214407 h 4836330"/>
                <a:gd name="connsiteX16" fmla="*/ 1917340 w 7529383"/>
                <a:gd name="connsiteY16" fmla="*/ 2408742 h 4836330"/>
                <a:gd name="connsiteX17" fmla="*/ 6111439 w 7529383"/>
                <a:gd name="connsiteY17" fmla="*/ 0 h 4836330"/>
                <a:gd name="connsiteX0" fmla="*/ 889325 w 7529753"/>
                <a:gd name="connsiteY0" fmla="*/ 3080727 h 4823088"/>
                <a:gd name="connsiteX1" fmla="*/ 1688075 w 7529753"/>
                <a:gd name="connsiteY1" fmla="*/ 3902348 h 4823088"/>
                <a:gd name="connsiteX2" fmla="*/ 1355449 w 7529753"/>
                <a:gd name="connsiteY2" fmla="*/ 4470692 h 4823088"/>
                <a:gd name="connsiteX3" fmla="*/ 705532 w 7529753"/>
                <a:gd name="connsiteY3" fmla="*/ 4083348 h 4823088"/>
                <a:gd name="connsiteX4" fmla="*/ 704048 w 7529753"/>
                <a:gd name="connsiteY4" fmla="*/ 3205866 h 4823088"/>
                <a:gd name="connsiteX5" fmla="*/ 1164036 w 7529753"/>
                <a:gd name="connsiteY5" fmla="*/ 3364703 h 4823088"/>
                <a:gd name="connsiteX6" fmla="*/ 1096545 w 7529753"/>
                <a:gd name="connsiteY6" fmla="*/ 3510572 h 4823088"/>
                <a:gd name="connsiteX7" fmla="*/ 981156 w 7529753"/>
                <a:gd name="connsiteY7" fmla="*/ 3396272 h 4823088"/>
                <a:gd name="connsiteX8" fmla="*/ 1036236 w 7529753"/>
                <a:gd name="connsiteY8" fmla="*/ 2903722 h 4823088"/>
                <a:gd name="connsiteX9" fmla="*/ 208 w 7529753"/>
                <a:gd name="connsiteY9" fmla="*/ 2490644 h 4823088"/>
                <a:gd name="connsiteX10" fmla="*/ 1300804 w 7529753"/>
                <a:gd name="connsiteY10" fmla="*/ 1016036 h 4823088"/>
                <a:gd name="connsiteX11" fmla="*/ 3484093 w 7529753"/>
                <a:gd name="connsiteY11" fmla="*/ 575337 h 4823088"/>
                <a:gd name="connsiteX12" fmla="*/ 5860373 w 7529753"/>
                <a:gd name="connsiteY12" fmla="*/ 726697 h 4823088"/>
                <a:gd name="connsiteX13" fmla="*/ 7526968 w 7529753"/>
                <a:gd name="connsiteY13" fmla="*/ 2549191 h 4823088"/>
                <a:gd name="connsiteX14" fmla="*/ 5724517 w 7529753"/>
                <a:gd name="connsiteY14" fmla="*/ 4746658 h 4823088"/>
                <a:gd name="connsiteX15" fmla="*/ 2718145 w 7529753"/>
                <a:gd name="connsiteY15" fmla="*/ 4214407 h 4823088"/>
                <a:gd name="connsiteX16" fmla="*/ 1917340 w 7529753"/>
                <a:gd name="connsiteY16" fmla="*/ 2408742 h 4823088"/>
                <a:gd name="connsiteX17" fmla="*/ 6111439 w 7529753"/>
                <a:gd name="connsiteY17" fmla="*/ 0 h 4823088"/>
                <a:gd name="connsiteX0" fmla="*/ 889325 w 7529753"/>
                <a:gd name="connsiteY0" fmla="*/ 3080727 h 4839159"/>
                <a:gd name="connsiteX1" fmla="*/ 1688075 w 7529753"/>
                <a:gd name="connsiteY1" fmla="*/ 3902348 h 4839159"/>
                <a:gd name="connsiteX2" fmla="*/ 1355449 w 7529753"/>
                <a:gd name="connsiteY2" fmla="*/ 4470692 h 4839159"/>
                <a:gd name="connsiteX3" fmla="*/ 705532 w 7529753"/>
                <a:gd name="connsiteY3" fmla="*/ 4083348 h 4839159"/>
                <a:gd name="connsiteX4" fmla="*/ 704048 w 7529753"/>
                <a:gd name="connsiteY4" fmla="*/ 3205866 h 4839159"/>
                <a:gd name="connsiteX5" fmla="*/ 1164036 w 7529753"/>
                <a:gd name="connsiteY5" fmla="*/ 3364703 h 4839159"/>
                <a:gd name="connsiteX6" fmla="*/ 1096545 w 7529753"/>
                <a:gd name="connsiteY6" fmla="*/ 3510572 h 4839159"/>
                <a:gd name="connsiteX7" fmla="*/ 981156 w 7529753"/>
                <a:gd name="connsiteY7" fmla="*/ 3396272 h 4839159"/>
                <a:gd name="connsiteX8" fmla="*/ 1036236 w 7529753"/>
                <a:gd name="connsiteY8" fmla="*/ 2903722 h 4839159"/>
                <a:gd name="connsiteX9" fmla="*/ 208 w 7529753"/>
                <a:gd name="connsiteY9" fmla="*/ 2490644 h 4839159"/>
                <a:gd name="connsiteX10" fmla="*/ 1300804 w 7529753"/>
                <a:gd name="connsiteY10" fmla="*/ 1016036 h 4839159"/>
                <a:gd name="connsiteX11" fmla="*/ 3484093 w 7529753"/>
                <a:gd name="connsiteY11" fmla="*/ 575337 h 4839159"/>
                <a:gd name="connsiteX12" fmla="*/ 5860373 w 7529753"/>
                <a:gd name="connsiteY12" fmla="*/ 726697 h 4839159"/>
                <a:gd name="connsiteX13" fmla="*/ 7526968 w 7529753"/>
                <a:gd name="connsiteY13" fmla="*/ 2549191 h 4839159"/>
                <a:gd name="connsiteX14" fmla="*/ 5724517 w 7529753"/>
                <a:gd name="connsiteY14" fmla="*/ 4746658 h 4839159"/>
                <a:gd name="connsiteX15" fmla="*/ 2718145 w 7529753"/>
                <a:gd name="connsiteY15" fmla="*/ 4214407 h 4839159"/>
                <a:gd name="connsiteX16" fmla="*/ 1917340 w 7529753"/>
                <a:gd name="connsiteY16" fmla="*/ 2408742 h 4839159"/>
                <a:gd name="connsiteX17" fmla="*/ 6111439 w 7529753"/>
                <a:gd name="connsiteY17" fmla="*/ 0 h 4839159"/>
                <a:gd name="connsiteX0" fmla="*/ 889325 w 7529753"/>
                <a:gd name="connsiteY0" fmla="*/ 3080727 h 4847444"/>
                <a:gd name="connsiteX1" fmla="*/ 1688075 w 7529753"/>
                <a:gd name="connsiteY1" fmla="*/ 3902348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704048 w 7529753"/>
                <a:gd name="connsiteY4" fmla="*/ 3205866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889325 w 7529753"/>
                <a:gd name="connsiteY0" fmla="*/ 3080727 h 4847444"/>
                <a:gd name="connsiteX1" fmla="*/ 1688075 w 7529753"/>
                <a:gd name="connsiteY1" fmla="*/ 3902348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704048 w 7529753"/>
                <a:gd name="connsiteY4" fmla="*/ 3205866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889325 w 7529753"/>
                <a:gd name="connsiteY0" fmla="*/ 3080727 h 4847444"/>
                <a:gd name="connsiteX1" fmla="*/ 1688075 w 7529753"/>
                <a:gd name="connsiteY1" fmla="*/ 3902348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688075 w 7529753"/>
                <a:gd name="connsiteY1" fmla="*/ 3902348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688075 w 7529753"/>
                <a:gd name="connsiteY1" fmla="*/ 3902348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99194 w 7529753"/>
                <a:gd name="connsiteY4" fmla="*/ 3297964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164036 w 7529753"/>
                <a:gd name="connsiteY5" fmla="*/ 3364703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96545 w 7529753"/>
                <a:gd name="connsiteY6" fmla="*/ 3510572 h 4847444"/>
                <a:gd name="connsiteX7" fmla="*/ 981156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96545 w 7529753"/>
                <a:gd name="connsiteY6" fmla="*/ 3510572 h 4847444"/>
                <a:gd name="connsiteX7" fmla="*/ 898771 w 7529753"/>
                <a:gd name="connsiteY7" fmla="*/ 3396272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96545 w 7529753"/>
                <a:gd name="connsiteY6" fmla="*/ 3510572 h 4847444"/>
                <a:gd name="connsiteX7" fmla="*/ 876303 w 7529753"/>
                <a:gd name="connsiteY7" fmla="*/ 3389693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59096 w 7529753"/>
                <a:gd name="connsiteY6" fmla="*/ 3543464 h 4847444"/>
                <a:gd name="connsiteX7" fmla="*/ 876303 w 7529753"/>
                <a:gd name="connsiteY7" fmla="*/ 3389693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59096 w 7529753"/>
                <a:gd name="connsiteY6" fmla="*/ 3543464 h 4847444"/>
                <a:gd name="connsiteX7" fmla="*/ 876303 w 7529753"/>
                <a:gd name="connsiteY7" fmla="*/ 3389693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59096 w 7529753"/>
                <a:gd name="connsiteY6" fmla="*/ 3543464 h 4847444"/>
                <a:gd name="connsiteX7" fmla="*/ 876303 w 7529753"/>
                <a:gd name="connsiteY7" fmla="*/ 3389693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59096 w 7529753"/>
                <a:gd name="connsiteY6" fmla="*/ 3543464 h 4847444"/>
                <a:gd name="connsiteX7" fmla="*/ 876303 w 7529753"/>
                <a:gd name="connsiteY7" fmla="*/ 3389693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59096 w 7529753"/>
                <a:gd name="connsiteY6" fmla="*/ 3543464 h 4847444"/>
                <a:gd name="connsiteX7" fmla="*/ 876303 w 7529753"/>
                <a:gd name="connsiteY7" fmla="*/ 3389693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59096 w 7529753"/>
                <a:gd name="connsiteY6" fmla="*/ 3543464 h 4847444"/>
                <a:gd name="connsiteX7" fmla="*/ 876303 w 7529753"/>
                <a:gd name="connsiteY7" fmla="*/ 3389693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49660 w 7529753"/>
                <a:gd name="connsiteY0" fmla="*/ 3146511 h 4847444"/>
                <a:gd name="connsiteX1" fmla="*/ 1718034 w 7529753"/>
                <a:gd name="connsiteY1" fmla="*/ 3895770 h 4847444"/>
                <a:gd name="connsiteX2" fmla="*/ 1355449 w 7529753"/>
                <a:gd name="connsiteY2" fmla="*/ 4470692 h 4847444"/>
                <a:gd name="connsiteX3" fmla="*/ 705532 w 7529753"/>
                <a:gd name="connsiteY3" fmla="*/ 4083348 h 4847444"/>
                <a:gd name="connsiteX4" fmla="*/ 576726 w 7529753"/>
                <a:gd name="connsiteY4" fmla="*/ 3317699 h 4847444"/>
                <a:gd name="connsiteX5" fmla="*/ 1066671 w 7529753"/>
                <a:gd name="connsiteY5" fmla="*/ 3377860 h 4847444"/>
                <a:gd name="connsiteX6" fmla="*/ 1059096 w 7529753"/>
                <a:gd name="connsiteY6" fmla="*/ 3543464 h 4847444"/>
                <a:gd name="connsiteX7" fmla="*/ 876303 w 7529753"/>
                <a:gd name="connsiteY7" fmla="*/ 3389693 h 4847444"/>
                <a:gd name="connsiteX8" fmla="*/ 1036236 w 7529753"/>
                <a:gd name="connsiteY8" fmla="*/ 2903722 h 4847444"/>
                <a:gd name="connsiteX9" fmla="*/ 208 w 7529753"/>
                <a:gd name="connsiteY9" fmla="*/ 2490644 h 4847444"/>
                <a:gd name="connsiteX10" fmla="*/ 1300804 w 7529753"/>
                <a:gd name="connsiteY10" fmla="*/ 1016036 h 4847444"/>
                <a:gd name="connsiteX11" fmla="*/ 3484093 w 7529753"/>
                <a:gd name="connsiteY11" fmla="*/ 575337 h 4847444"/>
                <a:gd name="connsiteX12" fmla="*/ 5860373 w 7529753"/>
                <a:gd name="connsiteY12" fmla="*/ 726697 h 4847444"/>
                <a:gd name="connsiteX13" fmla="*/ 7526968 w 7529753"/>
                <a:gd name="connsiteY13" fmla="*/ 2549191 h 4847444"/>
                <a:gd name="connsiteX14" fmla="*/ 5724517 w 7529753"/>
                <a:gd name="connsiteY14" fmla="*/ 4746658 h 4847444"/>
                <a:gd name="connsiteX15" fmla="*/ 2718145 w 7529753"/>
                <a:gd name="connsiteY15" fmla="*/ 4214407 h 4847444"/>
                <a:gd name="connsiteX16" fmla="*/ 1917340 w 7529753"/>
                <a:gd name="connsiteY16" fmla="*/ 2408742 h 4847444"/>
                <a:gd name="connsiteX17" fmla="*/ 6111439 w 7529753"/>
                <a:gd name="connsiteY17" fmla="*/ 0 h 4847444"/>
                <a:gd name="connsiteX0" fmla="*/ 652348 w 7532441"/>
                <a:gd name="connsiteY0" fmla="*/ 3146511 h 4847444"/>
                <a:gd name="connsiteX1" fmla="*/ 1720722 w 7532441"/>
                <a:gd name="connsiteY1" fmla="*/ 3895770 h 4847444"/>
                <a:gd name="connsiteX2" fmla="*/ 1358137 w 7532441"/>
                <a:gd name="connsiteY2" fmla="*/ 4470692 h 4847444"/>
                <a:gd name="connsiteX3" fmla="*/ 708220 w 7532441"/>
                <a:gd name="connsiteY3" fmla="*/ 4083348 h 4847444"/>
                <a:gd name="connsiteX4" fmla="*/ 579414 w 7532441"/>
                <a:gd name="connsiteY4" fmla="*/ 3317699 h 4847444"/>
                <a:gd name="connsiteX5" fmla="*/ 1069359 w 7532441"/>
                <a:gd name="connsiteY5" fmla="*/ 3377860 h 4847444"/>
                <a:gd name="connsiteX6" fmla="*/ 1061784 w 7532441"/>
                <a:gd name="connsiteY6" fmla="*/ 3543464 h 4847444"/>
                <a:gd name="connsiteX7" fmla="*/ 878991 w 7532441"/>
                <a:gd name="connsiteY7" fmla="*/ 3389693 h 4847444"/>
                <a:gd name="connsiteX8" fmla="*/ 949593 w 7532441"/>
                <a:gd name="connsiteY8" fmla="*/ 2864491 h 4847444"/>
                <a:gd name="connsiteX9" fmla="*/ 2896 w 7532441"/>
                <a:gd name="connsiteY9" fmla="*/ 2490644 h 4847444"/>
                <a:gd name="connsiteX10" fmla="*/ 1303492 w 7532441"/>
                <a:gd name="connsiteY10" fmla="*/ 1016036 h 4847444"/>
                <a:gd name="connsiteX11" fmla="*/ 3486781 w 7532441"/>
                <a:gd name="connsiteY11" fmla="*/ 575337 h 4847444"/>
                <a:gd name="connsiteX12" fmla="*/ 5863061 w 7532441"/>
                <a:gd name="connsiteY12" fmla="*/ 726697 h 4847444"/>
                <a:gd name="connsiteX13" fmla="*/ 7529656 w 7532441"/>
                <a:gd name="connsiteY13" fmla="*/ 2549191 h 4847444"/>
                <a:gd name="connsiteX14" fmla="*/ 5727205 w 7532441"/>
                <a:gd name="connsiteY14" fmla="*/ 4746658 h 4847444"/>
                <a:gd name="connsiteX15" fmla="*/ 2720833 w 7532441"/>
                <a:gd name="connsiteY15" fmla="*/ 4214407 h 4847444"/>
                <a:gd name="connsiteX16" fmla="*/ 1920028 w 7532441"/>
                <a:gd name="connsiteY16" fmla="*/ 2408742 h 4847444"/>
                <a:gd name="connsiteX17" fmla="*/ 6114127 w 7532441"/>
                <a:gd name="connsiteY17" fmla="*/ 0 h 4847444"/>
                <a:gd name="connsiteX0" fmla="*/ 652346 w 7532439"/>
                <a:gd name="connsiteY0" fmla="*/ 3146511 h 4847444"/>
                <a:gd name="connsiteX1" fmla="*/ 1720720 w 7532439"/>
                <a:gd name="connsiteY1" fmla="*/ 3895770 h 4847444"/>
                <a:gd name="connsiteX2" fmla="*/ 1358135 w 7532439"/>
                <a:gd name="connsiteY2" fmla="*/ 4470692 h 4847444"/>
                <a:gd name="connsiteX3" fmla="*/ 708218 w 7532439"/>
                <a:gd name="connsiteY3" fmla="*/ 4083348 h 4847444"/>
                <a:gd name="connsiteX4" fmla="*/ 579412 w 7532439"/>
                <a:gd name="connsiteY4" fmla="*/ 3317699 h 4847444"/>
                <a:gd name="connsiteX5" fmla="*/ 1069357 w 7532439"/>
                <a:gd name="connsiteY5" fmla="*/ 3377860 h 4847444"/>
                <a:gd name="connsiteX6" fmla="*/ 1061782 w 7532439"/>
                <a:gd name="connsiteY6" fmla="*/ 3543464 h 4847444"/>
                <a:gd name="connsiteX7" fmla="*/ 872117 w 7532439"/>
                <a:gd name="connsiteY7" fmla="*/ 3299158 h 4847444"/>
                <a:gd name="connsiteX8" fmla="*/ 949591 w 7532439"/>
                <a:gd name="connsiteY8" fmla="*/ 2864491 h 4847444"/>
                <a:gd name="connsiteX9" fmla="*/ 2894 w 7532439"/>
                <a:gd name="connsiteY9" fmla="*/ 2490644 h 4847444"/>
                <a:gd name="connsiteX10" fmla="*/ 1303490 w 7532439"/>
                <a:gd name="connsiteY10" fmla="*/ 1016036 h 4847444"/>
                <a:gd name="connsiteX11" fmla="*/ 3486779 w 7532439"/>
                <a:gd name="connsiteY11" fmla="*/ 575337 h 4847444"/>
                <a:gd name="connsiteX12" fmla="*/ 5863059 w 7532439"/>
                <a:gd name="connsiteY12" fmla="*/ 726697 h 4847444"/>
                <a:gd name="connsiteX13" fmla="*/ 7529654 w 7532439"/>
                <a:gd name="connsiteY13" fmla="*/ 2549191 h 4847444"/>
                <a:gd name="connsiteX14" fmla="*/ 5727203 w 7532439"/>
                <a:gd name="connsiteY14" fmla="*/ 4746658 h 4847444"/>
                <a:gd name="connsiteX15" fmla="*/ 2720831 w 7532439"/>
                <a:gd name="connsiteY15" fmla="*/ 4214407 h 4847444"/>
                <a:gd name="connsiteX16" fmla="*/ 1920026 w 7532439"/>
                <a:gd name="connsiteY16" fmla="*/ 2408742 h 4847444"/>
                <a:gd name="connsiteX17" fmla="*/ 6114125 w 7532439"/>
                <a:gd name="connsiteY17" fmla="*/ 0 h 4847444"/>
                <a:gd name="connsiteX0" fmla="*/ 652346 w 7532439"/>
                <a:gd name="connsiteY0" fmla="*/ 3146511 h 4847444"/>
                <a:gd name="connsiteX1" fmla="*/ 1720720 w 7532439"/>
                <a:gd name="connsiteY1" fmla="*/ 3895770 h 4847444"/>
                <a:gd name="connsiteX2" fmla="*/ 1358135 w 7532439"/>
                <a:gd name="connsiteY2" fmla="*/ 4470692 h 4847444"/>
                <a:gd name="connsiteX3" fmla="*/ 708218 w 7532439"/>
                <a:gd name="connsiteY3" fmla="*/ 4083348 h 4847444"/>
                <a:gd name="connsiteX4" fmla="*/ 579412 w 7532439"/>
                <a:gd name="connsiteY4" fmla="*/ 3317699 h 4847444"/>
                <a:gd name="connsiteX5" fmla="*/ 1069357 w 7532439"/>
                <a:gd name="connsiteY5" fmla="*/ 3377860 h 4847444"/>
                <a:gd name="connsiteX6" fmla="*/ 1061782 w 7532439"/>
                <a:gd name="connsiteY6" fmla="*/ 3543464 h 4847444"/>
                <a:gd name="connsiteX7" fmla="*/ 872117 w 7532439"/>
                <a:gd name="connsiteY7" fmla="*/ 3299158 h 4847444"/>
                <a:gd name="connsiteX8" fmla="*/ 949591 w 7532439"/>
                <a:gd name="connsiteY8" fmla="*/ 2864491 h 4847444"/>
                <a:gd name="connsiteX9" fmla="*/ 2894 w 7532439"/>
                <a:gd name="connsiteY9" fmla="*/ 2490644 h 4847444"/>
                <a:gd name="connsiteX10" fmla="*/ 1303490 w 7532439"/>
                <a:gd name="connsiteY10" fmla="*/ 1016036 h 4847444"/>
                <a:gd name="connsiteX11" fmla="*/ 3486779 w 7532439"/>
                <a:gd name="connsiteY11" fmla="*/ 575337 h 4847444"/>
                <a:gd name="connsiteX12" fmla="*/ 5863059 w 7532439"/>
                <a:gd name="connsiteY12" fmla="*/ 726697 h 4847444"/>
                <a:gd name="connsiteX13" fmla="*/ 7529654 w 7532439"/>
                <a:gd name="connsiteY13" fmla="*/ 2549191 h 4847444"/>
                <a:gd name="connsiteX14" fmla="*/ 5727203 w 7532439"/>
                <a:gd name="connsiteY14" fmla="*/ 4746658 h 4847444"/>
                <a:gd name="connsiteX15" fmla="*/ 2720831 w 7532439"/>
                <a:gd name="connsiteY15" fmla="*/ 4214407 h 4847444"/>
                <a:gd name="connsiteX16" fmla="*/ 1920026 w 7532439"/>
                <a:gd name="connsiteY16" fmla="*/ 2408742 h 4847444"/>
                <a:gd name="connsiteX17" fmla="*/ 6114125 w 7532439"/>
                <a:gd name="connsiteY17" fmla="*/ 0 h 4847444"/>
                <a:gd name="connsiteX0" fmla="*/ 652346 w 7532439"/>
                <a:gd name="connsiteY0" fmla="*/ 3146511 h 4847444"/>
                <a:gd name="connsiteX1" fmla="*/ 1720720 w 7532439"/>
                <a:gd name="connsiteY1" fmla="*/ 3895770 h 4847444"/>
                <a:gd name="connsiteX2" fmla="*/ 1358135 w 7532439"/>
                <a:gd name="connsiteY2" fmla="*/ 4470692 h 4847444"/>
                <a:gd name="connsiteX3" fmla="*/ 708218 w 7532439"/>
                <a:gd name="connsiteY3" fmla="*/ 4083348 h 4847444"/>
                <a:gd name="connsiteX4" fmla="*/ 579412 w 7532439"/>
                <a:gd name="connsiteY4" fmla="*/ 3317699 h 4847444"/>
                <a:gd name="connsiteX5" fmla="*/ 1069357 w 7532439"/>
                <a:gd name="connsiteY5" fmla="*/ 3377860 h 4847444"/>
                <a:gd name="connsiteX6" fmla="*/ 1061782 w 7532439"/>
                <a:gd name="connsiteY6" fmla="*/ 3543464 h 4847444"/>
                <a:gd name="connsiteX7" fmla="*/ 872117 w 7532439"/>
                <a:gd name="connsiteY7" fmla="*/ 3299158 h 4847444"/>
                <a:gd name="connsiteX8" fmla="*/ 949591 w 7532439"/>
                <a:gd name="connsiteY8" fmla="*/ 2864491 h 4847444"/>
                <a:gd name="connsiteX9" fmla="*/ 2894 w 7532439"/>
                <a:gd name="connsiteY9" fmla="*/ 2490644 h 4847444"/>
                <a:gd name="connsiteX10" fmla="*/ 1303490 w 7532439"/>
                <a:gd name="connsiteY10" fmla="*/ 1016036 h 4847444"/>
                <a:gd name="connsiteX11" fmla="*/ 3486779 w 7532439"/>
                <a:gd name="connsiteY11" fmla="*/ 575337 h 4847444"/>
                <a:gd name="connsiteX12" fmla="*/ 5863059 w 7532439"/>
                <a:gd name="connsiteY12" fmla="*/ 726697 h 4847444"/>
                <a:gd name="connsiteX13" fmla="*/ 7529654 w 7532439"/>
                <a:gd name="connsiteY13" fmla="*/ 2549191 h 4847444"/>
                <a:gd name="connsiteX14" fmla="*/ 5727203 w 7532439"/>
                <a:gd name="connsiteY14" fmla="*/ 4746658 h 4847444"/>
                <a:gd name="connsiteX15" fmla="*/ 2720831 w 7532439"/>
                <a:gd name="connsiteY15" fmla="*/ 4214407 h 4847444"/>
                <a:gd name="connsiteX16" fmla="*/ 1920026 w 7532439"/>
                <a:gd name="connsiteY16" fmla="*/ 2408742 h 4847444"/>
                <a:gd name="connsiteX17" fmla="*/ 6114125 w 7532439"/>
                <a:gd name="connsiteY17" fmla="*/ 0 h 4847444"/>
                <a:gd name="connsiteX0" fmla="*/ 652346 w 7532439"/>
                <a:gd name="connsiteY0" fmla="*/ 3146511 h 4847444"/>
                <a:gd name="connsiteX1" fmla="*/ 1720720 w 7532439"/>
                <a:gd name="connsiteY1" fmla="*/ 3895770 h 4847444"/>
                <a:gd name="connsiteX2" fmla="*/ 1358135 w 7532439"/>
                <a:gd name="connsiteY2" fmla="*/ 4470692 h 4847444"/>
                <a:gd name="connsiteX3" fmla="*/ 708218 w 7532439"/>
                <a:gd name="connsiteY3" fmla="*/ 4083348 h 4847444"/>
                <a:gd name="connsiteX4" fmla="*/ 579412 w 7532439"/>
                <a:gd name="connsiteY4" fmla="*/ 3317699 h 4847444"/>
                <a:gd name="connsiteX5" fmla="*/ 1069357 w 7532439"/>
                <a:gd name="connsiteY5" fmla="*/ 3377860 h 4847444"/>
                <a:gd name="connsiteX6" fmla="*/ 1061782 w 7532439"/>
                <a:gd name="connsiteY6" fmla="*/ 3543464 h 4847444"/>
                <a:gd name="connsiteX7" fmla="*/ 872117 w 7532439"/>
                <a:gd name="connsiteY7" fmla="*/ 3299158 h 4847444"/>
                <a:gd name="connsiteX8" fmla="*/ 949591 w 7532439"/>
                <a:gd name="connsiteY8" fmla="*/ 2864491 h 4847444"/>
                <a:gd name="connsiteX9" fmla="*/ 2894 w 7532439"/>
                <a:gd name="connsiteY9" fmla="*/ 2490644 h 4847444"/>
                <a:gd name="connsiteX10" fmla="*/ 1303490 w 7532439"/>
                <a:gd name="connsiteY10" fmla="*/ 1016036 h 4847444"/>
                <a:gd name="connsiteX11" fmla="*/ 3486779 w 7532439"/>
                <a:gd name="connsiteY11" fmla="*/ 575337 h 4847444"/>
                <a:gd name="connsiteX12" fmla="*/ 5863059 w 7532439"/>
                <a:gd name="connsiteY12" fmla="*/ 726697 h 4847444"/>
                <a:gd name="connsiteX13" fmla="*/ 7529654 w 7532439"/>
                <a:gd name="connsiteY13" fmla="*/ 2549191 h 4847444"/>
                <a:gd name="connsiteX14" fmla="*/ 5727203 w 7532439"/>
                <a:gd name="connsiteY14" fmla="*/ 4746658 h 4847444"/>
                <a:gd name="connsiteX15" fmla="*/ 2720831 w 7532439"/>
                <a:gd name="connsiteY15" fmla="*/ 4214407 h 4847444"/>
                <a:gd name="connsiteX16" fmla="*/ 1920026 w 7532439"/>
                <a:gd name="connsiteY16" fmla="*/ 2408742 h 4847444"/>
                <a:gd name="connsiteX17" fmla="*/ 6114125 w 7532439"/>
                <a:gd name="connsiteY17" fmla="*/ 0 h 4847444"/>
                <a:gd name="connsiteX0" fmla="*/ 652346 w 7532439"/>
                <a:gd name="connsiteY0" fmla="*/ 3146511 h 4847444"/>
                <a:gd name="connsiteX1" fmla="*/ 1720720 w 7532439"/>
                <a:gd name="connsiteY1" fmla="*/ 3895770 h 4847444"/>
                <a:gd name="connsiteX2" fmla="*/ 1358135 w 7532439"/>
                <a:gd name="connsiteY2" fmla="*/ 4470692 h 4847444"/>
                <a:gd name="connsiteX3" fmla="*/ 708218 w 7532439"/>
                <a:gd name="connsiteY3" fmla="*/ 4083348 h 4847444"/>
                <a:gd name="connsiteX4" fmla="*/ 579412 w 7532439"/>
                <a:gd name="connsiteY4" fmla="*/ 3317699 h 4847444"/>
                <a:gd name="connsiteX5" fmla="*/ 1069357 w 7532439"/>
                <a:gd name="connsiteY5" fmla="*/ 3377860 h 4847444"/>
                <a:gd name="connsiteX6" fmla="*/ 1061782 w 7532439"/>
                <a:gd name="connsiteY6" fmla="*/ 3543464 h 4847444"/>
                <a:gd name="connsiteX7" fmla="*/ 872117 w 7532439"/>
                <a:gd name="connsiteY7" fmla="*/ 3299158 h 4847444"/>
                <a:gd name="connsiteX8" fmla="*/ 949591 w 7532439"/>
                <a:gd name="connsiteY8" fmla="*/ 2864491 h 4847444"/>
                <a:gd name="connsiteX9" fmla="*/ 2894 w 7532439"/>
                <a:gd name="connsiteY9" fmla="*/ 2490644 h 4847444"/>
                <a:gd name="connsiteX10" fmla="*/ 1303490 w 7532439"/>
                <a:gd name="connsiteY10" fmla="*/ 1016036 h 4847444"/>
                <a:gd name="connsiteX11" fmla="*/ 3486779 w 7532439"/>
                <a:gd name="connsiteY11" fmla="*/ 575337 h 4847444"/>
                <a:gd name="connsiteX12" fmla="*/ 5863059 w 7532439"/>
                <a:gd name="connsiteY12" fmla="*/ 726697 h 4847444"/>
                <a:gd name="connsiteX13" fmla="*/ 7529654 w 7532439"/>
                <a:gd name="connsiteY13" fmla="*/ 2549191 h 4847444"/>
                <a:gd name="connsiteX14" fmla="*/ 5727203 w 7532439"/>
                <a:gd name="connsiteY14" fmla="*/ 4746658 h 4847444"/>
                <a:gd name="connsiteX15" fmla="*/ 2720831 w 7532439"/>
                <a:gd name="connsiteY15" fmla="*/ 4214407 h 4847444"/>
                <a:gd name="connsiteX16" fmla="*/ 1920026 w 7532439"/>
                <a:gd name="connsiteY16" fmla="*/ 2408742 h 4847444"/>
                <a:gd name="connsiteX17" fmla="*/ 6114125 w 7532439"/>
                <a:gd name="connsiteY17" fmla="*/ 0 h 4847444"/>
                <a:gd name="connsiteX0" fmla="*/ 652181 w 7532274"/>
                <a:gd name="connsiteY0" fmla="*/ 3146511 h 4847444"/>
                <a:gd name="connsiteX1" fmla="*/ 1720555 w 7532274"/>
                <a:gd name="connsiteY1" fmla="*/ 3895770 h 4847444"/>
                <a:gd name="connsiteX2" fmla="*/ 1357970 w 7532274"/>
                <a:gd name="connsiteY2" fmla="*/ 4470692 h 4847444"/>
                <a:gd name="connsiteX3" fmla="*/ 708053 w 7532274"/>
                <a:gd name="connsiteY3" fmla="*/ 4083348 h 4847444"/>
                <a:gd name="connsiteX4" fmla="*/ 579247 w 7532274"/>
                <a:gd name="connsiteY4" fmla="*/ 3317699 h 4847444"/>
                <a:gd name="connsiteX5" fmla="*/ 1069192 w 7532274"/>
                <a:gd name="connsiteY5" fmla="*/ 3377860 h 4847444"/>
                <a:gd name="connsiteX6" fmla="*/ 1061617 w 7532274"/>
                <a:gd name="connsiteY6" fmla="*/ 3543464 h 4847444"/>
                <a:gd name="connsiteX7" fmla="*/ 871952 w 7532274"/>
                <a:gd name="connsiteY7" fmla="*/ 3299158 h 4847444"/>
                <a:gd name="connsiteX8" fmla="*/ 949426 w 7532274"/>
                <a:gd name="connsiteY8" fmla="*/ 2864491 h 4847444"/>
                <a:gd name="connsiteX9" fmla="*/ 2729 w 7532274"/>
                <a:gd name="connsiteY9" fmla="*/ 2490644 h 4847444"/>
                <a:gd name="connsiteX10" fmla="*/ 1303325 w 7532274"/>
                <a:gd name="connsiteY10" fmla="*/ 1016036 h 4847444"/>
                <a:gd name="connsiteX11" fmla="*/ 3486614 w 7532274"/>
                <a:gd name="connsiteY11" fmla="*/ 575337 h 4847444"/>
                <a:gd name="connsiteX12" fmla="*/ 5862894 w 7532274"/>
                <a:gd name="connsiteY12" fmla="*/ 726697 h 4847444"/>
                <a:gd name="connsiteX13" fmla="*/ 7529489 w 7532274"/>
                <a:gd name="connsiteY13" fmla="*/ 2549191 h 4847444"/>
                <a:gd name="connsiteX14" fmla="*/ 5727038 w 7532274"/>
                <a:gd name="connsiteY14" fmla="*/ 4746658 h 4847444"/>
                <a:gd name="connsiteX15" fmla="*/ 2720666 w 7532274"/>
                <a:gd name="connsiteY15" fmla="*/ 4214407 h 4847444"/>
                <a:gd name="connsiteX16" fmla="*/ 1919861 w 7532274"/>
                <a:gd name="connsiteY16" fmla="*/ 2408742 h 4847444"/>
                <a:gd name="connsiteX17" fmla="*/ 6113960 w 7532274"/>
                <a:gd name="connsiteY17" fmla="*/ 0 h 4847444"/>
                <a:gd name="connsiteX0" fmla="*/ 658343 w 7538436"/>
                <a:gd name="connsiteY0" fmla="*/ 3146511 h 4847444"/>
                <a:gd name="connsiteX1" fmla="*/ 1726717 w 7538436"/>
                <a:gd name="connsiteY1" fmla="*/ 3895770 h 4847444"/>
                <a:gd name="connsiteX2" fmla="*/ 1364132 w 7538436"/>
                <a:gd name="connsiteY2" fmla="*/ 4470692 h 4847444"/>
                <a:gd name="connsiteX3" fmla="*/ 714215 w 7538436"/>
                <a:gd name="connsiteY3" fmla="*/ 4083348 h 4847444"/>
                <a:gd name="connsiteX4" fmla="*/ 585409 w 7538436"/>
                <a:gd name="connsiteY4" fmla="*/ 3317699 h 4847444"/>
                <a:gd name="connsiteX5" fmla="*/ 1075354 w 7538436"/>
                <a:gd name="connsiteY5" fmla="*/ 3377860 h 4847444"/>
                <a:gd name="connsiteX6" fmla="*/ 1067779 w 7538436"/>
                <a:gd name="connsiteY6" fmla="*/ 3543464 h 4847444"/>
                <a:gd name="connsiteX7" fmla="*/ 878114 w 7538436"/>
                <a:gd name="connsiteY7" fmla="*/ 3299158 h 4847444"/>
                <a:gd name="connsiteX8" fmla="*/ 955588 w 7538436"/>
                <a:gd name="connsiteY8" fmla="*/ 2864491 h 4847444"/>
                <a:gd name="connsiteX9" fmla="*/ 8891 w 7538436"/>
                <a:gd name="connsiteY9" fmla="*/ 2490644 h 4847444"/>
                <a:gd name="connsiteX10" fmla="*/ 1309487 w 7538436"/>
                <a:gd name="connsiteY10" fmla="*/ 1016036 h 4847444"/>
                <a:gd name="connsiteX11" fmla="*/ 3492776 w 7538436"/>
                <a:gd name="connsiteY11" fmla="*/ 575337 h 4847444"/>
                <a:gd name="connsiteX12" fmla="*/ 5869056 w 7538436"/>
                <a:gd name="connsiteY12" fmla="*/ 726697 h 4847444"/>
                <a:gd name="connsiteX13" fmla="*/ 7535651 w 7538436"/>
                <a:gd name="connsiteY13" fmla="*/ 2549191 h 4847444"/>
                <a:gd name="connsiteX14" fmla="*/ 5733200 w 7538436"/>
                <a:gd name="connsiteY14" fmla="*/ 4746658 h 4847444"/>
                <a:gd name="connsiteX15" fmla="*/ 2726828 w 7538436"/>
                <a:gd name="connsiteY15" fmla="*/ 4214407 h 4847444"/>
                <a:gd name="connsiteX16" fmla="*/ 1926023 w 7538436"/>
                <a:gd name="connsiteY16" fmla="*/ 2408742 h 4847444"/>
                <a:gd name="connsiteX17" fmla="*/ 6120122 w 7538436"/>
                <a:gd name="connsiteY17" fmla="*/ 0 h 4847444"/>
                <a:gd name="connsiteX0" fmla="*/ 666877 w 7546970"/>
                <a:gd name="connsiteY0" fmla="*/ 3146511 h 4847444"/>
                <a:gd name="connsiteX1" fmla="*/ 1735251 w 7546970"/>
                <a:gd name="connsiteY1" fmla="*/ 3895770 h 4847444"/>
                <a:gd name="connsiteX2" fmla="*/ 1372666 w 7546970"/>
                <a:gd name="connsiteY2" fmla="*/ 4470692 h 4847444"/>
                <a:gd name="connsiteX3" fmla="*/ 722749 w 7546970"/>
                <a:gd name="connsiteY3" fmla="*/ 4083348 h 4847444"/>
                <a:gd name="connsiteX4" fmla="*/ 593943 w 7546970"/>
                <a:gd name="connsiteY4" fmla="*/ 3317699 h 4847444"/>
                <a:gd name="connsiteX5" fmla="*/ 1083888 w 7546970"/>
                <a:gd name="connsiteY5" fmla="*/ 3377860 h 4847444"/>
                <a:gd name="connsiteX6" fmla="*/ 1076313 w 7546970"/>
                <a:gd name="connsiteY6" fmla="*/ 3543464 h 4847444"/>
                <a:gd name="connsiteX7" fmla="*/ 886648 w 7546970"/>
                <a:gd name="connsiteY7" fmla="*/ 3299158 h 4847444"/>
                <a:gd name="connsiteX8" fmla="*/ 964122 w 7546970"/>
                <a:gd name="connsiteY8" fmla="*/ 2864491 h 4847444"/>
                <a:gd name="connsiteX9" fmla="*/ 17425 w 7546970"/>
                <a:gd name="connsiteY9" fmla="*/ 2490644 h 4847444"/>
                <a:gd name="connsiteX10" fmla="*/ 1318021 w 7546970"/>
                <a:gd name="connsiteY10" fmla="*/ 1016036 h 4847444"/>
                <a:gd name="connsiteX11" fmla="*/ 3501310 w 7546970"/>
                <a:gd name="connsiteY11" fmla="*/ 575337 h 4847444"/>
                <a:gd name="connsiteX12" fmla="*/ 5877590 w 7546970"/>
                <a:gd name="connsiteY12" fmla="*/ 726697 h 4847444"/>
                <a:gd name="connsiteX13" fmla="*/ 7544185 w 7546970"/>
                <a:gd name="connsiteY13" fmla="*/ 2549191 h 4847444"/>
                <a:gd name="connsiteX14" fmla="*/ 5741734 w 7546970"/>
                <a:gd name="connsiteY14" fmla="*/ 4746658 h 4847444"/>
                <a:gd name="connsiteX15" fmla="*/ 2735362 w 7546970"/>
                <a:gd name="connsiteY15" fmla="*/ 4214407 h 4847444"/>
                <a:gd name="connsiteX16" fmla="*/ 1934557 w 7546970"/>
                <a:gd name="connsiteY16" fmla="*/ 2408742 h 4847444"/>
                <a:gd name="connsiteX17" fmla="*/ 6128656 w 7546970"/>
                <a:gd name="connsiteY17" fmla="*/ 0 h 4847444"/>
                <a:gd name="connsiteX0" fmla="*/ 659351 w 7539444"/>
                <a:gd name="connsiteY0" fmla="*/ 3146511 h 4847444"/>
                <a:gd name="connsiteX1" fmla="*/ 1727725 w 7539444"/>
                <a:gd name="connsiteY1" fmla="*/ 3895770 h 4847444"/>
                <a:gd name="connsiteX2" fmla="*/ 1365140 w 7539444"/>
                <a:gd name="connsiteY2" fmla="*/ 4470692 h 4847444"/>
                <a:gd name="connsiteX3" fmla="*/ 715223 w 7539444"/>
                <a:gd name="connsiteY3" fmla="*/ 4083348 h 4847444"/>
                <a:gd name="connsiteX4" fmla="*/ 586417 w 7539444"/>
                <a:gd name="connsiteY4" fmla="*/ 3317699 h 4847444"/>
                <a:gd name="connsiteX5" fmla="*/ 1076362 w 7539444"/>
                <a:gd name="connsiteY5" fmla="*/ 3377860 h 4847444"/>
                <a:gd name="connsiteX6" fmla="*/ 1068787 w 7539444"/>
                <a:gd name="connsiteY6" fmla="*/ 3543464 h 4847444"/>
                <a:gd name="connsiteX7" fmla="*/ 879122 w 7539444"/>
                <a:gd name="connsiteY7" fmla="*/ 3299158 h 4847444"/>
                <a:gd name="connsiteX8" fmla="*/ 956596 w 7539444"/>
                <a:gd name="connsiteY8" fmla="*/ 2864491 h 4847444"/>
                <a:gd name="connsiteX9" fmla="*/ 9899 w 7539444"/>
                <a:gd name="connsiteY9" fmla="*/ 2490644 h 4847444"/>
                <a:gd name="connsiteX10" fmla="*/ 1310495 w 7539444"/>
                <a:gd name="connsiteY10" fmla="*/ 1016036 h 4847444"/>
                <a:gd name="connsiteX11" fmla="*/ 3493784 w 7539444"/>
                <a:gd name="connsiteY11" fmla="*/ 575337 h 4847444"/>
                <a:gd name="connsiteX12" fmla="*/ 5870064 w 7539444"/>
                <a:gd name="connsiteY12" fmla="*/ 726697 h 4847444"/>
                <a:gd name="connsiteX13" fmla="*/ 7536659 w 7539444"/>
                <a:gd name="connsiteY13" fmla="*/ 2549191 h 4847444"/>
                <a:gd name="connsiteX14" fmla="*/ 5734208 w 7539444"/>
                <a:gd name="connsiteY14" fmla="*/ 4746658 h 4847444"/>
                <a:gd name="connsiteX15" fmla="*/ 2727836 w 7539444"/>
                <a:gd name="connsiteY15" fmla="*/ 4214407 h 4847444"/>
                <a:gd name="connsiteX16" fmla="*/ 1927031 w 7539444"/>
                <a:gd name="connsiteY16" fmla="*/ 2408742 h 4847444"/>
                <a:gd name="connsiteX17" fmla="*/ 6121130 w 7539444"/>
                <a:gd name="connsiteY17" fmla="*/ 0 h 4847444"/>
                <a:gd name="connsiteX0" fmla="*/ 659351 w 7539444"/>
                <a:gd name="connsiteY0" fmla="*/ 3146511 h 4847444"/>
                <a:gd name="connsiteX1" fmla="*/ 1727725 w 7539444"/>
                <a:gd name="connsiteY1" fmla="*/ 3895770 h 4847444"/>
                <a:gd name="connsiteX2" fmla="*/ 1365140 w 7539444"/>
                <a:gd name="connsiteY2" fmla="*/ 4470692 h 4847444"/>
                <a:gd name="connsiteX3" fmla="*/ 715223 w 7539444"/>
                <a:gd name="connsiteY3" fmla="*/ 4083348 h 4847444"/>
                <a:gd name="connsiteX4" fmla="*/ 586417 w 7539444"/>
                <a:gd name="connsiteY4" fmla="*/ 3317699 h 4847444"/>
                <a:gd name="connsiteX5" fmla="*/ 1076362 w 7539444"/>
                <a:gd name="connsiteY5" fmla="*/ 3377860 h 4847444"/>
                <a:gd name="connsiteX6" fmla="*/ 1068787 w 7539444"/>
                <a:gd name="connsiteY6" fmla="*/ 3543464 h 4847444"/>
                <a:gd name="connsiteX7" fmla="*/ 879122 w 7539444"/>
                <a:gd name="connsiteY7" fmla="*/ 3299158 h 4847444"/>
                <a:gd name="connsiteX8" fmla="*/ 956596 w 7539444"/>
                <a:gd name="connsiteY8" fmla="*/ 2864491 h 4847444"/>
                <a:gd name="connsiteX9" fmla="*/ 9899 w 7539444"/>
                <a:gd name="connsiteY9" fmla="*/ 2490644 h 4847444"/>
                <a:gd name="connsiteX10" fmla="*/ 1310495 w 7539444"/>
                <a:gd name="connsiteY10" fmla="*/ 1016036 h 4847444"/>
                <a:gd name="connsiteX11" fmla="*/ 3493784 w 7539444"/>
                <a:gd name="connsiteY11" fmla="*/ 575337 h 4847444"/>
                <a:gd name="connsiteX12" fmla="*/ 5870064 w 7539444"/>
                <a:gd name="connsiteY12" fmla="*/ 726697 h 4847444"/>
                <a:gd name="connsiteX13" fmla="*/ 7536659 w 7539444"/>
                <a:gd name="connsiteY13" fmla="*/ 2549191 h 4847444"/>
                <a:gd name="connsiteX14" fmla="*/ 5734208 w 7539444"/>
                <a:gd name="connsiteY14" fmla="*/ 4746658 h 4847444"/>
                <a:gd name="connsiteX15" fmla="*/ 2727836 w 7539444"/>
                <a:gd name="connsiteY15" fmla="*/ 4214407 h 4847444"/>
                <a:gd name="connsiteX16" fmla="*/ 1927031 w 7539444"/>
                <a:gd name="connsiteY16" fmla="*/ 2408742 h 4847444"/>
                <a:gd name="connsiteX17" fmla="*/ 6121130 w 7539444"/>
                <a:gd name="connsiteY17" fmla="*/ 0 h 4847444"/>
                <a:gd name="connsiteX0" fmla="*/ 658886 w 7538979"/>
                <a:gd name="connsiteY0" fmla="*/ 3146511 h 4847444"/>
                <a:gd name="connsiteX1" fmla="*/ 1727260 w 7538979"/>
                <a:gd name="connsiteY1" fmla="*/ 3895770 h 4847444"/>
                <a:gd name="connsiteX2" fmla="*/ 1364675 w 7538979"/>
                <a:gd name="connsiteY2" fmla="*/ 4470692 h 4847444"/>
                <a:gd name="connsiteX3" fmla="*/ 714758 w 7538979"/>
                <a:gd name="connsiteY3" fmla="*/ 4083348 h 4847444"/>
                <a:gd name="connsiteX4" fmla="*/ 585952 w 7538979"/>
                <a:gd name="connsiteY4" fmla="*/ 3317699 h 4847444"/>
                <a:gd name="connsiteX5" fmla="*/ 1075897 w 7538979"/>
                <a:gd name="connsiteY5" fmla="*/ 3377860 h 4847444"/>
                <a:gd name="connsiteX6" fmla="*/ 1068322 w 7538979"/>
                <a:gd name="connsiteY6" fmla="*/ 3543464 h 4847444"/>
                <a:gd name="connsiteX7" fmla="*/ 878657 w 7538979"/>
                <a:gd name="connsiteY7" fmla="*/ 3299158 h 4847444"/>
                <a:gd name="connsiteX8" fmla="*/ 956131 w 7538979"/>
                <a:gd name="connsiteY8" fmla="*/ 2864491 h 4847444"/>
                <a:gd name="connsiteX9" fmla="*/ 9434 w 7538979"/>
                <a:gd name="connsiteY9" fmla="*/ 2490644 h 4847444"/>
                <a:gd name="connsiteX10" fmla="*/ 1310030 w 7538979"/>
                <a:gd name="connsiteY10" fmla="*/ 1016036 h 4847444"/>
                <a:gd name="connsiteX11" fmla="*/ 3493319 w 7538979"/>
                <a:gd name="connsiteY11" fmla="*/ 575337 h 4847444"/>
                <a:gd name="connsiteX12" fmla="*/ 5869599 w 7538979"/>
                <a:gd name="connsiteY12" fmla="*/ 726697 h 4847444"/>
                <a:gd name="connsiteX13" fmla="*/ 7536194 w 7538979"/>
                <a:gd name="connsiteY13" fmla="*/ 2549191 h 4847444"/>
                <a:gd name="connsiteX14" fmla="*/ 5733743 w 7538979"/>
                <a:gd name="connsiteY14" fmla="*/ 4746658 h 4847444"/>
                <a:gd name="connsiteX15" fmla="*/ 2727371 w 7538979"/>
                <a:gd name="connsiteY15" fmla="*/ 4214407 h 4847444"/>
                <a:gd name="connsiteX16" fmla="*/ 1926566 w 7538979"/>
                <a:gd name="connsiteY16" fmla="*/ 2408742 h 4847444"/>
                <a:gd name="connsiteX17" fmla="*/ 6120665 w 7538979"/>
                <a:gd name="connsiteY17" fmla="*/ 0 h 4847444"/>
                <a:gd name="connsiteX0" fmla="*/ 659473 w 7539566"/>
                <a:gd name="connsiteY0" fmla="*/ 3146511 h 4847444"/>
                <a:gd name="connsiteX1" fmla="*/ 1727847 w 7539566"/>
                <a:gd name="connsiteY1" fmla="*/ 3895770 h 4847444"/>
                <a:gd name="connsiteX2" fmla="*/ 1365262 w 7539566"/>
                <a:gd name="connsiteY2" fmla="*/ 4470692 h 4847444"/>
                <a:gd name="connsiteX3" fmla="*/ 715345 w 7539566"/>
                <a:gd name="connsiteY3" fmla="*/ 4083348 h 4847444"/>
                <a:gd name="connsiteX4" fmla="*/ 586539 w 7539566"/>
                <a:gd name="connsiteY4" fmla="*/ 3317699 h 4847444"/>
                <a:gd name="connsiteX5" fmla="*/ 1076484 w 7539566"/>
                <a:gd name="connsiteY5" fmla="*/ 3377860 h 4847444"/>
                <a:gd name="connsiteX6" fmla="*/ 1068909 w 7539566"/>
                <a:gd name="connsiteY6" fmla="*/ 3543464 h 4847444"/>
                <a:gd name="connsiteX7" fmla="*/ 879244 w 7539566"/>
                <a:gd name="connsiteY7" fmla="*/ 3299158 h 4847444"/>
                <a:gd name="connsiteX8" fmla="*/ 956718 w 7539566"/>
                <a:gd name="connsiteY8" fmla="*/ 2864491 h 4847444"/>
                <a:gd name="connsiteX9" fmla="*/ 10021 w 7539566"/>
                <a:gd name="connsiteY9" fmla="*/ 2490644 h 4847444"/>
                <a:gd name="connsiteX10" fmla="*/ 1310617 w 7539566"/>
                <a:gd name="connsiteY10" fmla="*/ 1016036 h 4847444"/>
                <a:gd name="connsiteX11" fmla="*/ 3493906 w 7539566"/>
                <a:gd name="connsiteY11" fmla="*/ 575337 h 4847444"/>
                <a:gd name="connsiteX12" fmla="*/ 5870186 w 7539566"/>
                <a:gd name="connsiteY12" fmla="*/ 726697 h 4847444"/>
                <a:gd name="connsiteX13" fmla="*/ 7536781 w 7539566"/>
                <a:gd name="connsiteY13" fmla="*/ 2549191 h 4847444"/>
                <a:gd name="connsiteX14" fmla="*/ 5734330 w 7539566"/>
                <a:gd name="connsiteY14" fmla="*/ 4746658 h 4847444"/>
                <a:gd name="connsiteX15" fmla="*/ 2727958 w 7539566"/>
                <a:gd name="connsiteY15" fmla="*/ 4214407 h 4847444"/>
                <a:gd name="connsiteX16" fmla="*/ 1927153 w 7539566"/>
                <a:gd name="connsiteY16" fmla="*/ 2408742 h 4847444"/>
                <a:gd name="connsiteX17" fmla="*/ 6121252 w 7539566"/>
                <a:gd name="connsiteY17" fmla="*/ 0 h 4847444"/>
                <a:gd name="connsiteX0" fmla="*/ 659473 w 7539566"/>
                <a:gd name="connsiteY0" fmla="*/ 3146511 h 4847444"/>
                <a:gd name="connsiteX1" fmla="*/ 1727847 w 7539566"/>
                <a:gd name="connsiteY1" fmla="*/ 3895770 h 4847444"/>
                <a:gd name="connsiteX2" fmla="*/ 1365262 w 7539566"/>
                <a:gd name="connsiteY2" fmla="*/ 4470692 h 4847444"/>
                <a:gd name="connsiteX3" fmla="*/ 715345 w 7539566"/>
                <a:gd name="connsiteY3" fmla="*/ 4083348 h 4847444"/>
                <a:gd name="connsiteX4" fmla="*/ 586539 w 7539566"/>
                <a:gd name="connsiteY4" fmla="*/ 3317699 h 4847444"/>
                <a:gd name="connsiteX5" fmla="*/ 1076484 w 7539566"/>
                <a:gd name="connsiteY5" fmla="*/ 3377860 h 4847444"/>
                <a:gd name="connsiteX6" fmla="*/ 1068909 w 7539566"/>
                <a:gd name="connsiteY6" fmla="*/ 3543464 h 4847444"/>
                <a:gd name="connsiteX7" fmla="*/ 879244 w 7539566"/>
                <a:gd name="connsiteY7" fmla="*/ 3299158 h 4847444"/>
                <a:gd name="connsiteX8" fmla="*/ 956718 w 7539566"/>
                <a:gd name="connsiteY8" fmla="*/ 2864491 h 4847444"/>
                <a:gd name="connsiteX9" fmla="*/ 10021 w 7539566"/>
                <a:gd name="connsiteY9" fmla="*/ 2490644 h 4847444"/>
                <a:gd name="connsiteX10" fmla="*/ 1310617 w 7539566"/>
                <a:gd name="connsiteY10" fmla="*/ 1016036 h 4847444"/>
                <a:gd name="connsiteX11" fmla="*/ 3493906 w 7539566"/>
                <a:gd name="connsiteY11" fmla="*/ 575337 h 4847444"/>
                <a:gd name="connsiteX12" fmla="*/ 5870186 w 7539566"/>
                <a:gd name="connsiteY12" fmla="*/ 726697 h 4847444"/>
                <a:gd name="connsiteX13" fmla="*/ 7536781 w 7539566"/>
                <a:gd name="connsiteY13" fmla="*/ 2549191 h 4847444"/>
                <a:gd name="connsiteX14" fmla="*/ 5734330 w 7539566"/>
                <a:gd name="connsiteY14" fmla="*/ 4746658 h 4847444"/>
                <a:gd name="connsiteX15" fmla="*/ 2727958 w 7539566"/>
                <a:gd name="connsiteY15" fmla="*/ 4214407 h 4847444"/>
                <a:gd name="connsiteX16" fmla="*/ 1927153 w 7539566"/>
                <a:gd name="connsiteY16" fmla="*/ 2408742 h 4847444"/>
                <a:gd name="connsiteX17" fmla="*/ 6121252 w 7539566"/>
                <a:gd name="connsiteY17" fmla="*/ 0 h 4847444"/>
                <a:gd name="connsiteX0" fmla="*/ 659473 w 7539566"/>
                <a:gd name="connsiteY0" fmla="*/ 3146511 h 4847444"/>
                <a:gd name="connsiteX1" fmla="*/ 1727847 w 7539566"/>
                <a:gd name="connsiteY1" fmla="*/ 3895770 h 4847444"/>
                <a:gd name="connsiteX2" fmla="*/ 1365262 w 7539566"/>
                <a:gd name="connsiteY2" fmla="*/ 4470692 h 4847444"/>
                <a:gd name="connsiteX3" fmla="*/ 715345 w 7539566"/>
                <a:gd name="connsiteY3" fmla="*/ 4083348 h 4847444"/>
                <a:gd name="connsiteX4" fmla="*/ 586539 w 7539566"/>
                <a:gd name="connsiteY4" fmla="*/ 3317699 h 4847444"/>
                <a:gd name="connsiteX5" fmla="*/ 1076484 w 7539566"/>
                <a:gd name="connsiteY5" fmla="*/ 3377860 h 4847444"/>
                <a:gd name="connsiteX6" fmla="*/ 1068909 w 7539566"/>
                <a:gd name="connsiteY6" fmla="*/ 3543464 h 4847444"/>
                <a:gd name="connsiteX7" fmla="*/ 879244 w 7539566"/>
                <a:gd name="connsiteY7" fmla="*/ 3299158 h 4847444"/>
                <a:gd name="connsiteX8" fmla="*/ 956718 w 7539566"/>
                <a:gd name="connsiteY8" fmla="*/ 2864491 h 4847444"/>
                <a:gd name="connsiteX9" fmla="*/ 10021 w 7539566"/>
                <a:gd name="connsiteY9" fmla="*/ 2490644 h 4847444"/>
                <a:gd name="connsiteX10" fmla="*/ 1310617 w 7539566"/>
                <a:gd name="connsiteY10" fmla="*/ 1016036 h 4847444"/>
                <a:gd name="connsiteX11" fmla="*/ 3493906 w 7539566"/>
                <a:gd name="connsiteY11" fmla="*/ 575337 h 4847444"/>
                <a:gd name="connsiteX12" fmla="*/ 5870186 w 7539566"/>
                <a:gd name="connsiteY12" fmla="*/ 726697 h 4847444"/>
                <a:gd name="connsiteX13" fmla="*/ 7536781 w 7539566"/>
                <a:gd name="connsiteY13" fmla="*/ 2549191 h 4847444"/>
                <a:gd name="connsiteX14" fmla="*/ 5734330 w 7539566"/>
                <a:gd name="connsiteY14" fmla="*/ 4746658 h 4847444"/>
                <a:gd name="connsiteX15" fmla="*/ 2727958 w 7539566"/>
                <a:gd name="connsiteY15" fmla="*/ 4214407 h 4847444"/>
                <a:gd name="connsiteX16" fmla="*/ 1927153 w 7539566"/>
                <a:gd name="connsiteY16" fmla="*/ 2408742 h 4847444"/>
                <a:gd name="connsiteX17" fmla="*/ 6121252 w 7539566"/>
                <a:gd name="connsiteY17" fmla="*/ 0 h 4847444"/>
                <a:gd name="connsiteX0" fmla="*/ 659473 w 7539566"/>
                <a:gd name="connsiteY0" fmla="*/ 3146511 h 4847444"/>
                <a:gd name="connsiteX1" fmla="*/ 1727847 w 7539566"/>
                <a:gd name="connsiteY1" fmla="*/ 3895770 h 4847444"/>
                <a:gd name="connsiteX2" fmla="*/ 1365262 w 7539566"/>
                <a:gd name="connsiteY2" fmla="*/ 4470692 h 4847444"/>
                <a:gd name="connsiteX3" fmla="*/ 715345 w 7539566"/>
                <a:gd name="connsiteY3" fmla="*/ 4083348 h 4847444"/>
                <a:gd name="connsiteX4" fmla="*/ 586539 w 7539566"/>
                <a:gd name="connsiteY4" fmla="*/ 3317699 h 4847444"/>
                <a:gd name="connsiteX5" fmla="*/ 1076484 w 7539566"/>
                <a:gd name="connsiteY5" fmla="*/ 3377860 h 4847444"/>
                <a:gd name="connsiteX6" fmla="*/ 1068909 w 7539566"/>
                <a:gd name="connsiteY6" fmla="*/ 3543464 h 4847444"/>
                <a:gd name="connsiteX7" fmla="*/ 879244 w 7539566"/>
                <a:gd name="connsiteY7" fmla="*/ 3299158 h 4847444"/>
                <a:gd name="connsiteX8" fmla="*/ 956718 w 7539566"/>
                <a:gd name="connsiteY8" fmla="*/ 2864491 h 4847444"/>
                <a:gd name="connsiteX9" fmla="*/ 10021 w 7539566"/>
                <a:gd name="connsiteY9" fmla="*/ 2490644 h 4847444"/>
                <a:gd name="connsiteX10" fmla="*/ 1310617 w 7539566"/>
                <a:gd name="connsiteY10" fmla="*/ 1016036 h 4847444"/>
                <a:gd name="connsiteX11" fmla="*/ 3493906 w 7539566"/>
                <a:gd name="connsiteY11" fmla="*/ 575337 h 4847444"/>
                <a:gd name="connsiteX12" fmla="*/ 5870186 w 7539566"/>
                <a:gd name="connsiteY12" fmla="*/ 726697 h 4847444"/>
                <a:gd name="connsiteX13" fmla="*/ 7536781 w 7539566"/>
                <a:gd name="connsiteY13" fmla="*/ 2549191 h 4847444"/>
                <a:gd name="connsiteX14" fmla="*/ 5734330 w 7539566"/>
                <a:gd name="connsiteY14" fmla="*/ 4746658 h 4847444"/>
                <a:gd name="connsiteX15" fmla="*/ 2727958 w 7539566"/>
                <a:gd name="connsiteY15" fmla="*/ 4214407 h 4847444"/>
                <a:gd name="connsiteX16" fmla="*/ 1927153 w 7539566"/>
                <a:gd name="connsiteY16" fmla="*/ 2408742 h 4847444"/>
                <a:gd name="connsiteX17" fmla="*/ 6121252 w 7539566"/>
                <a:gd name="connsiteY17" fmla="*/ 0 h 4847444"/>
                <a:gd name="connsiteX0" fmla="*/ 659473 w 7539566"/>
                <a:gd name="connsiteY0" fmla="*/ 3146511 h 4847444"/>
                <a:gd name="connsiteX1" fmla="*/ 1727847 w 7539566"/>
                <a:gd name="connsiteY1" fmla="*/ 3895770 h 4847444"/>
                <a:gd name="connsiteX2" fmla="*/ 1365262 w 7539566"/>
                <a:gd name="connsiteY2" fmla="*/ 4470692 h 4847444"/>
                <a:gd name="connsiteX3" fmla="*/ 715345 w 7539566"/>
                <a:gd name="connsiteY3" fmla="*/ 4083348 h 4847444"/>
                <a:gd name="connsiteX4" fmla="*/ 586539 w 7539566"/>
                <a:gd name="connsiteY4" fmla="*/ 3317699 h 4847444"/>
                <a:gd name="connsiteX5" fmla="*/ 1076484 w 7539566"/>
                <a:gd name="connsiteY5" fmla="*/ 3377860 h 4847444"/>
                <a:gd name="connsiteX6" fmla="*/ 1068909 w 7539566"/>
                <a:gd name="connsiteY6" fmla="*/ 3543464 h 4847444"/>
                <a:gd name="connsiteX7" fmla="*/ 879244 w 7539566"/>
                <a:gd name="connsiteY7" fmla="*/ 3299158 h 4847444"/>
                <a:gd name="connsiteX8" fmla="*/ 956718 w 7539566"/>
                <a:gd name="connsiteY8" fmla="*/ 2864491 h 4847444"/>
                <a:gd name="connsiteX9" fmla="*/ 10021 w 7539566"/>
                <a:gd name="connsiteY9" fmla="*/ 2490644 h 4847444"/>
                <a:gd name="connsiteX10" fmla="*/ 1310617 w 7539566"/>
                <a:gd name="connsiteY10" fmla="*/ 1016036 h 4847444"/>
                <a:gd name="connsiteX11" fmla="*/ 3493906 w 7539566"/>
                <a:gd name="connsiteY11" fmla="*/ 575337 h 4847444"/>
                <a:gd name="connsiteX12" fmla="*/ 5870186 w 7539566"/>
                <a:gd name="connsiteY12" fmla="*/ 726697 h 4847444"/>
                <a:gd name="connsiteX13" fmla="*/ 7536781 w 7539566"/>
                <a:gd name="connsiteY13" fmla="*/ 2549191 h 4847444"/>
                <a:gd name="connsiteX14" fmla="*/ 5734330 w 7539566"/>
                <a:gd name="connsiteY14" fmla="*/ 4746658 h 4847444"/>
                <a:gd name="connsiteX15" fmla="*/ 2727958 w 7539566"/>
                <a:gd name="connsiteY15" fmla="*/ 4214407 h 4847444"/>
                <a:gd name="connsiteX16" fmla="*/ 1927153 w 7539566"/>
                <a:gd name="connsiteY16" fmla="*/ 2408742 h 4847444"/>
                <a:gd name="connsiteX17" fmla="*/ 6121252 w 7539566"/>
                <a:gd name="connsiteY17" fmla="*/ 0 h 4847444"/>
                <a:gd name="connsiteX0" fmla="*/ 659473 w 7539566"/>
                <a:gd name="connsiteY0" fmla="*/ 3146511 h 4847444"/>
                <a:gd name="connsiteX1" fmla="*/ 1727847 w 7539566"/>
                <a:gd name="connsiteY1" fmla="*/ 3895770 h 4847444"/>
                <a:gd name="connsiteX2" fmla="*/ 1365262 w 7539566"/>
                <a:gd name="connsiteY2" fmla="*/ 4470692 h 4847444"/>
                <a:gd name="connsiteX3" fmla="*/ 715345 w 7539566"/>
                <a:gd name="connsiteY3" fmla="*/ 4083348 h 4847444"/>
                <a:gd name="connsiteX4" fmla="*/ 586539 w 7539566"/>
                <a:gd name="connsiteY4" fmla="*/ 3317699 h 4847444"/>
                <a:gd name="connsiteX5" fmla="*/ 1076484 w 7539566"/>
                <a:gd name="connsiteY5" fmla="*/ 3377860 h 4847444"/>
                <a:gd name="connsiteX6" fmla="*/ 1068909 w 7539566"/>
                <a:gd name="connsiteY6" fmla="*/ 3543464 h 4847444"/>
                <a:gd name="connsiteX7" fmla="*/ 879244 w 7539566"/>
                <a:gd name="connsiteY7" fmla="*/ 3299158 h 4847444"/>
                <a:gd name="connsiteX8" fmla="*/ 956718 w 7539566"/>
                <a:gd name="connsiteY8" fmla="*/ 2864491 h 4847444"/>
                <a:gd name="connsiteX9" fmla="*/ 10021 w 7539566"/>
                <a:gd name="connsiteY9" fmla="*/ 2490644 h 4847444"/>
                <a:gd name="connsiteX10" fmla="*/ 1310617 w 7539566"/>
                <a:gd name="connsiteY10" fmla="*/ 1016036 h 4847444"/>
                <a:gd name="connsiteX11" fmla="*/ 3493906 w 7539566"/>
                <a:gd name="connsiteY11" fmla="*/ 575337 h 4847444"/>
                <a:gd name="connsiteX12" fmla="*/ 5870186 w 7539566"/>
                <a:gd name="connsiteY12" fmla="*/ 726697 h 4847444"/>
                <a:gd name="connsiteX13" fmla="*/ 7536781 w 7539566"/>
                <a:gd name="connsiteY13" fmla="*/ 2549191 h 4847444"/>
                <a:gd name="connsiteX14" fmla="*/ 5734330 w 7539566"/>
                <a:gd name="connsiteY14" fmla="*/ 4746658 h 4847444"/>
                <a:gd name="connsiteX15" fmla="*/ 2727958 w 7539566"/>
                <a:gd name="connsiteY15" fmla="*/ 4214407 h 4847444"/>
                <a:gd name="connsiteX16" fmla="*/ 1927153 w 7539566"/>
                <a:gd name="connsiteY16" fmla="*/ 2408742 h 4847444"/>
                <a:gd name="connsiteX17" fmla="*/ 6121252 w 7539566"/>
                <a:gd name="connsiteY17" fmla="*/ 0 h 4847444"/>
                <a:gd name="connsiteX0" fmla="*/ 659473 w 7539566"/>
                <a:gd name="connsiteY0" fmla="*/ 3146511 h 4847444"/>
                <a:gd name="connsiteX1" fmla="*/ 1727847 w 7539566"/>
                <a:gd name="connsiteY1" fmla="*/ 3895770 h 4847444"/>
                <a:gd name="connsiteX2" fmla="*/ 1365262 w 7539566"/>
                <a:gd name="connsiteY2" fmla="*/ 4470692 h 4847444"/>
                <a:gd name="connsiteX3" fmla="*/ 715345 w 7539566"/>
                <a:gd name="connsiteY3" fmla="*/ 4083348 h 4847444"/>
                <a:gd name="connsiteX4" fmla="*/ 586539 w 7539566"/>
                <a:gd name="connsiteY4" fmla="*/ 3317699 h 4847444"/>
                <a:gd name="connsiteX5" fmla="*/ 1076484 w 7539566"/>
                <a:gd name="connsiteY5" fmla="*/ 3377860 h 4847444"/>
                <a:gd name="connsiteX6" fmla="*/ 1068909 w 7539566"/>
                <a:gd name="connsiteY6" fmla="*/ 3543464 h 4847444"/>
                <a:gd name="connsiteX7" fmla="*/ 879244 w 7539566"/>
                <a:gd name="connsiteY7" fmla="*/ 3299158 h 4847444"/>
                <a:gd name="connsiteX8" fmla="*/ 956718 w 7539566"/>
                <a:gd name="connsiteY8" fmla="*/ 2864491 h 4847444"/>
                <a:gd name="connsiteX9" fmla="*/ 10021 w 7539566"/>
                <a:gd name="connsiteY9" fmla="*/ 2490644 h 4847444"/>
                <a:gd name="connsiteX10" fmla="*/ 1310617 w 7539566"/>
                <a:gd name="connsiteY10" fmla="*/ 1016036 h 4847444"/>
                <a:gd name="connsiteX11" fmla="*/ 3493906 w 7539566"/>
                <a:gd name="connsiteY11" fmla="*/ 575337 h 4847444"/>
                <a:gd name="connsiteX12" fmla="*/ 5870186 w 7539566"/>
                <a:gd name="connsiteY12" fmla="*/ 726697 h 4847444"/>
                <a:gd name="connsiteX13" fmla="*/ 7536781 w 7539566"/>
                <a:gd name="connsiteY13" fmla="*/ 2549191 h 4847444"/>
                <a:gd name="connsiteX14" fmla="*/ 5734330 w 7539566"/>
                <a:gd name="connsiteY14" fmla="*/ 4746658 h 4847444"/>
                <a:gd name="connsiteX15" fmla="*/ 2727958 w 7539566"/>
                <a:gd name="connsiteY15" fmla="*/ 4214407 h 4847444"/>
                <a:gd name="connsiteX16" fmla="*/ 1927153 w 7539566"/>
                <a:gd name="connsiteY16" fmla="*/ 2408742 h 4847444"/>
                <a:gd name="connsiteX17" fmla="*/ 6121252 w 7539566"/>
                <a:gd name="connsiteY17" fmla="*/ 0 h 4847444"/>
                <a:gd name="connsiteX0" fmla="*/ 660067 w 7540160"/>
                <a:gd name="connsiteY0" fmla="*/ 3146511 h 4847444"/>
                <a:gd name="connsiteX1" fmla="*/ 1728441 w 7540160"/>
                <a:gd name="connsiteY1" fmla="*/ 3895770 h 4847444"/>
                <a:gd name="connsiteX2" fmla="*/ 1365856 w 7540160"/>
                <a:gd name="connsiteY2" fmla="*/ 4470692 h 4847444"/>
                <a:gd name="connsiteX3" fmla="*/ 715939 w 7540160"/>
                <a:gd name="connsiteY3" fmla="*/ 4083348 h 4847444"/>
                <a:gd name="connsiteX4" fmla="*/ 587133 w 7540160"/>
                <a:gd name="connsiteY4" fmla="*/ 3317699 h 4847444"/>
                <a:gd name="connsiteX5" fmla="*/ 1077078 w 7540160"/>
                <a:gd name="connsiteY5" fmla="*/ 3377860 h 4847444"/>
                <a:gd name="connsiteX6" fmla="*/ 1069503 w 7540160"/>
                <a:gd name="connsiteY6" fmla="*/ 3543464 h 4847444"/>
                <a:gd name="connsiteX7" fmla="*/ 879838 w 7540160"/>
                <a:gd name="connsiteY7" fmla="*/ 3299158 h 4847444"/>
                <a:gd name="connsiteX8" fmla="*/ 957312 w 7540160"/>
                <a:gd name="connsiteY8" fmla="*/ 2864491 h 4847444"/>
                <a:gd name="connsiteX9" fmla="*/ 10615 w 7540160"/>
                <a:gd name="connsiteY9" fmla="*/ 2490644 h 4847444"/>
                <a:gd name="connsiteX10" fmla="*/ 1311211 w 7540160"/>
                <a:gd name="connsiteY10" fmla="*/ 1016036 h 4847444"/>
                <a:gd name="connsiteX11" fmla="*/ 3494500 w 7540160"/>
                <a:gd name="connsiteY11" fmla="*/ 575337 h 4847444"/>
                <a:gd name="connsiteX12" fmla="*/ 5870780 w 7540160"/>
                <a:gd name="connsiteY12" fmla="*/ 726697 h 4847444"/>
                <a:gd name="connsiteX13" fmla="*/ 7537375 w 7540160"/>
                <a:gd name="connsiteY13" fmla="*/ 2549191 h 4847444"/>
                <a:gd name="connsiteX14" fmla="*/ 5734924 w 7540160"/>
                <a:gd name="connsiteY14" fmla="*/ 4746658 h 4847444"/>
                <a:gd name="connsiteX15" fmla="*/ 2728552 w 7540160"/>
                <a:gd name="connsiteY15" fmla="*/ 4214407 h 4847444"/>
                <a:gd name="connsiteX16" fmla="*/ 1927747 w 7540160"/>
                <a:gd name="connsiteY16" fmla="*/ 2408742 h 4847444"/>
                <a:gd name="connsiteX17" fmla="*/ 6121846 w 7540160"/>
                <a:gd name="connsiteY17" fmla="*/ 0 h 4847444"/>
                <a:gd name="connsiteX0" fmla="*/ 658026 w 7538119"/>
                <a:gd name="connsiteY0" fmla="*/ 3146511 h 4847444"/>
                <a:gd name="connsiteX1" fmla="*/ 1726400 w 7538119"/>
                <a:gd name="connsiteY1" fmla="*/ 3895770 h 4847444"/>
                <a:gd name="connsiteX2" fmla="*/ 1363815 w 7538119"/>
                <a:gd name="connsiteY2" fmla="*/ 4470692 h 4847444"/>
                <a:gd name="connsiteX3" fmla="*/ 713898 w 7538119"/>
                <a:gd name="connsiteY3" fmla="*/ 4083348 h 4847444"/>
                <a:gd name="connsiteX4" fmla="*/ 585092 w 7538119"/>
                <a:gd name="connsiteY4" fmla="*/ 3317699 h 4847444"/>
                <a:gd name="connsiteX5" fmla="*/ 1075037 w 7538119"/>
                <a:gd name="connsiteY5" fmla="*/ 3377860 h 4847444"/>
                <a:gd name="connsiteX6" fmla="*/ 1067462 w 7538119"/>
                <a:gd name="connsiteY6" fmla="*/ 3543464 h 4847444"/>
                <a:gd name="connsiteX7" fmla="*/ 877797 w 7538119"/>
                <a:gd name="connsiteY7" fmla="*/ 3299158 h 4847444"/>
                <a:gd name="connsiteX8" fmla="*/ 955271 w 7538119"/>
                <a:gd name="connsiteY8" fmla="*/ 2864491 h 4847444"/>
                <a:gd name="connsiteX9" fmla="*/ 8574 w 7538119"/>
                <a:gd name="connsiteY9" fmla="*/ 2490644 h 4847444"/>
                <a:gd name="connsiteX10" fmla="*/ 1309170 w 7538119"/>
                <a:gd name="connsiteY10" fmla="*/ 1016036 h 4847444"/>
                <a:gd name="connsiteX11" fmla="*/ 3492459 w 7538119"/>
                <a:gd name="connsiteY11" fmla="*/ 575337 h 4847444"/>
                <a:gd name="connsiteX12" fmla="*/ 5868739 w 7538119"/>
                <a:gd name="connsiteY12" fmla="*/ 726697 h 4847444"/>
                <a:gd name="connsiteX13" fmla="*/ 7535334 w 7538119"/>
                <a:gd name="connsiteY13" fmla="*/ 2549191 h 4847444"/>
                <a:gd name="connsiteX14" fmla="*/ 5732883 w 7538119"/>
                <a:gd name="connsiteY14" fmla="*/ 4746658 h 4847444"/>
                <a:gd name="connsiteX15" fmla="*/ 2726511 w 7538119"/>
                <a:gd name="connsiteY15" fmla="*/ 4214407 h 4847444"/>
                <a:gd name="connsiteX16" fmla="*/ 1925706 w 7538119"/>
                <a:gd name="connsiteY16" fmla="*/ 2408742 h 4847444"/>
                <a:gd name="connsiteX17" fmla="*/ 6119805 w 7538119"/>
                <a:gd name="connsiteY17" fmla="*/ 0 h 4847444"/>
                <a:gd name="connsiteX0" fmla="*/ 652440 w 7532533"/>
                <a:gd name="connsiteY0" fmla="*/ 3146511 h 4847444"/>
                <a:gd name="connsiteX1" fmla="*/ 1720814 w 7532533"/>
                <a:gd name="connsiteY1" fmla="*/ 3895770 h 4847444"/>
                <a:gd name="connsiteX2" fmla="*/ 1358229 w 7532533"/>
                <a:gd name="connsiteY2" fmla="*/ 4470692 h 4847444"/>
                <a:gd name="connsiteX3" fmla="*/ 708312 w 7532533"/>
                <a:gd name="connsiteY3" fmla="*/ 4083348 h 4847444"/>
                <a:gd name="connsiteX4" fmla="*/ 579506 w 7532533"/>
                <a:gd name="connsiteY4" fmla="*/ 3317699 h 4847444"/>
                <a:gd name="connsiteX5" fmla="*/ 1069451 w 7532533"/>
                <a:gd name="connsiteY5" fmla="*/ 3377860 h 4847444"/>
                <a:gd name="connsiteX6" fmla="*/ 1061876 w 7532533"/>
                <a:gd name="connsiteY6" fmla="*/ 3543464 h 4847444"/>
                <a:gd name="connsiteX7" fmla="*/ 872211 w 7532533"/>
                <a:gd name="connsiteY7" fmla="*/ 3299158 h 4847444"/>
                <a:gd name="connsiteX8" fmla="*/ 949685 w 7532533"/>
                <a:gd name="connsiteY8" fmla="*/ 2864491 h 4847444"/>
                <a:gd name="connsiteX9" fmla="*/ 2988 w 7532533"/>
                <a:gd name="connsiteY9" fmla="*/ 2490644 h 4847444"/>
                <a:gd name="connsiteX10" fmla="*/ 1303584 w 7532533"/>
                <a:gd name="connsiteY10" fmla="*/ 1016036 h 4847444"/>
                <a:gd name="connsiteX11" fmla="*/ 3486873 w 7532533"/>
                <a:gd name="connsiteY11" fmla="*/ 575337 h 4847444"/>
                <a:gd name="connsiteX12" fmla="*/ 5863153 w 7532533"/>
                <a:gd name="connsiteY12" fmla="*/ 726697 h 4847444"/>
                <a:gd name="connsiteX13" fmla="*/ 7529748 w 7532533"/>
                <a:gd name="connsiteY13" fmla="*/ 2549191 h 4847444"/>
                <a:gd name="connsiteX14" fmla="*/ 5727297 w 7532533"/>
                <a:gd name="connsiteY14" fmla="*/ 4746658 h 4847444"/>
                <a:gd name="connsiteX15" fmla="*/ 2720925 w 7532533"/>
                <a:gd name="connsiteY15" fmla="*/ 4214407 h 4847444"/>
                <a:gd name="connsiteX16" fmla="*/ 1920120 w 7532533"/>
                <a:gd name="connsiteY16" fmla="*/ 2408742 h 4847444"/>
                <a:gd name="connsiteX17" fmla="*/ 6114219 w 7532533"/>
                <a:gd name="connsiteY17" fmla="*/ 0 h 4847444"/>
                <a:gd name="connsiteX0" fmla="*/ 652635 w 7532728"/>
                <a:gd name="connsiteY0" fmla="*/ 3146511 h 4847444"/>
                <a:gd name="connsiteX1" fmla="*/ 1721009 w 7532728"/>
                <a:gd name="connsiteY1" fmla="*/ 3895770 h 4847444"/>
                <a:gd name="connsiteX2" fmla="*/ 1358424 w 7532728"/>
                <a:gd name="connsiteY2" fmla="*/ 4470692 h 4847444"/>
                <a:gd name="connsiteX3" fmla="*/ 708507 w 7532728"/>
                <a:gd name="connsiteY3" fmla="*/ 4083348 h 4847444"/>
                <a:gd name="connsiteX4" fmla="*/ 579701 w 7532728"/>
                <a:gd name="connsiteY4" fmla="*/ 3317699 h 4847444"/>
                <a:gd name="connsiteX5" fmla="*/ 1069646 w 7532728"/>
                <a:gd name="connsiteY5" fmla="*/ 3377860 h 4847444"/>
                <a:gd name="connsiteX6" fmla="*/ 1062071 w 7532728"/>
                <a:gd name="connsiteY6" fmla="*/ 3543464 h 4847444"/>
                <a:gd name="connsiteX7" fmla="*/ 872406 w 7532728"/>
                <a:gd name="connsiteY7" fmla="*/ 3299158 h 4847444"/>
                <a:gd name="connsiteX8" fmla="*/ 949880 w 7532728"/>
                <a:gd name="connsiteY8" fmla="*/ 2864491 h 4847444"/>
                <a:gd name="connsiteX9" fmla="*/ 3183 w 7532728"/>
                <a:gd name="connsiteY9" fmla="*/ 2490644 h 4847444"/>
                <a:gd name="connsiteX10" fmla="*/ 1303779 w 7532728"/>
                <a:gd name="connsiteY10" fmla="*/ 1016036 h 4847444"/>
                <a:gd name="connsiteX11" fmla="*/ 3487068 w 7532728"/>
                <a:gd name="connsiteY11" fmla="*/ 575337 h 4847444"/>
                <a:gd name="connsiteX12" fmla="*/ 5863348 w 7532728"/>
                <a:gd name="connsiteY12" fmla="*/ 726697 h 4847444"/>
                <a:gd name="connsiteX13" fmla="*/ 7529943 w 7532728"/>
                <a:gd name="connsiteY13" fmla="*/ 2549191 h 4847444"/>
                <a:gd name="connsiteX14" fmla="*/ 5727492 w 7532728"/>
                <a:gd name="connsiteY14" fmla="*/ 4746658 h 4847444"/>
                <a:gd name="connsiteX15" fmla="*/ 2721120 w 7532728"/>
                <a:gd name="connsiteY15" fmla="*/ 4214407 h 4847444"/>
                <a:gd name="connsiteX16" fmla="*/ 1920315 w 7532728"/>
                <a:gd name="connsiteY16" fmla="*/ 2408742 h 4847444"/>
                <a:gd name="connsiteX17" fmla="*/ 6114414 w 7532728"/>
                <a:gd name="connsiteY17" fmla="*/ 0 h 4847444"/>
                <a:gd name="connsiteX0" fmla="*/ 652635 w 7532728"/>
                <a:gd name="connsiteY0" fmla="*/ 3146511 h 4847444"/>
                <a:gd name="connsiteX1" fmla="*/ 1721009 w 7532728"/>
                <a:gd name="connsiteY1" fmla="*/ 3895770 h 4847444"/>
                <a:gd name="connsiteX2" fmla="*/ 1358424 w 7532728"/>
                <a:gd name="connsiteY2" fmla="*/ 4470692 h 4847444"/>
                <a:gd name="connsiteX3" fmla="*/ 708507 w 7532728"/>
                <a:gd name="connsiteY3" fmla="*/ 4083348 h 4847444"/>
                <a:gd name="connsiteX4" fmla="*/ 579701 w 7532728"/>
                <a:gd name="connsiteY4" fmla="*/ 3317699 h 4847444"/>
                <a:gd name="connsiteX5" fmla="*/ 1069646 w 7532728"/>
                <a:gd name="connsiteY5" fmla="*/ 3377860 h 4847444"/>
                <a:gd name="connsiteX6" fmla="*/ 1062071 w 7532728"/>
                <a:gd name="connsiteY6" fmla="*/ 3543464 h 4847444"/>
                <a:gd name="connsiteX7" fmla="*/ 872406 w 7532728"/>
                <a:gd name="connsiteY7" fmla="*/ 3299158 h 4847444"/>
                <a:gd name="connsiteX8" fmla="*/ 949880 w 7532728"/>
                <a:gd name="connsiteY8" fmla="*/ 2864491 h 4847444"/>
                <a:gd name="connsiteX9" fmla="*/ 3183 w 7532728"/>
                <a:gd name="connsiteY9" fmla="*/ 2490644 h 4847444"/>
                <a:gd name="connsiteX10" fmla="*/ 1303779 w 7532728"/>
                <a:gd name="connsiteY10" fmla="*/ 1016036 h 4847444"/>
                <a:gd name="connsiteX11" fmla="*/ 3487068 w 7532728"/>
                <a:gd name="connsiteY11" fmla="*/ 575337 h 4847444"/>
                <a:gd name="connsiteX12" fmla="*/ 5863348 w 7532728"/>
                <a:gd name="connsiteY12" fmla="*/ 726697 h 4847444"/>
                <a:gd name="connsiteX13" fmla="*/ 7529943 w 7532728"/>
                <a:gd name="connsiteY13" fmla="*/ 2549191 h 4847444"/>
                <a:gd name="connsiteX14" fmla="*/ 5727492 w 7532728"/>
                <a:gd name="connsiteY14" fmla="*/ 4746658 h 4847444"/>
                <a:gd name="connsiteX15" fmla="*/ 2721120 w 7532728"/>
                <a:gd name="connsiteY15" fmla="*/ 4214407 h 4847444"/>
                <a:gd name="connsiteX16" fmla="*/ 1920315 w 7532728"/>
                <a:gd name="connsiteY16" fmla="*/ 2408742 h 4847444"/>
                <a:gd name="connsiteX17" fmla="*/ 6114414 w 7532728"/>
                <a:gd name="connsiteY17" fmla="*/ 0 h 4847444"/>
                <a:gd name="connsiteX0" fmla="*/ 654683 w 7534776"/>
                <a:gd name="connsiteY0" fmla="*/ 3146511 h 4847444"/>
                <a:gd name="connsiteX1" fmla="*/ 1723057 w 7534776"/>
                <a:gd name="connsiteY1" fmla="*/ 3895770 h 4847444"/>
                <a:gd name="connsiteX2" fmla="*/ 1360472 w 7534776"/>
                <a:gd name="connsiteY2" fmla="*/ 4470692 h 4847444"/>
                <a:gd name="connsiteX3" fmla="*/ 710555 w 7534776"/>
                <a:gd name="connsiteY3" fmla="*/ 4083348 h 4847444"/>
                <a:gd name="connsiteX4" fmla="*/ 581749 w 7534776"/>
                <a:gd name="connsiteY4" fmla="*/ 3317699 h 4847444"/>
                <a:gd name="connsiteX5" fmla="*/ 1071694 w 7534776"/>
                <a:gd name="connsiteY5" fmla="*/ 3377860 h 4847444"/>
                <a:gd name="connsiteX6" fmla="*/ 1064119 w 7534776"/>
                <a:gd name="connsiteY6" fmla="*/ 3543464 h 4847444"/>
                <a:gd name="connsiteX7" fmla="*/ 874454 w 7534776"/>
                <a:gd name="connsiteY7" fmla="*/ 3299158 h 4847444"/>
                <a:gd name="connsiteX8" fmla="*/ 951928 w 7534776"/>
                <a:gd name="connsiteY8" fmla="*/ 2864491 h 4847444"/>
                <a:gd name="connsiteX9" fmla="*/ 5231 w 7534776"/>
                <a:gd name="connsiteY9" fmla="*/ 2490644 h 4847444"/>
                <a:gd name="connsiteX10" fmla="*/ 1305827 w 7534776"/>
                <a:gd name="connsiteY10" fmla="*/ 1016036 h 4847444"/>
                <a:gd name="connsiteX11" fmla="*/ 3489116 w 7534776"/>
                <a:gd name="connsiteY11" fmla="*/ 575337 h 4847444"/>
                <a:gd name="connsiteX12" fmla="*/ 5865396 w 7534776"/>
                <a:gd name="connsiteY12" fmla="*/ 726697 h 4847444"/>
                <a:gd name="connsiteX13" fmla="*/ 7531991 w 7534776"/>
                <a:gd name="connsiteY13" fmla="*/ 2549191 h 4847444"/>
                <a:gd name="connsiteX14" fmla="*/ 5729540 w 7534776"/>
                <a:gd name="connsiteY14" fmla="*/ 4746658 h 4847444"/>
                <a:gd name="connsiteX15" fmla="*/ 2723168 w 7534776"/>
                <a:gd name="connsiteY15" fmla="*/ 4214407 h 4847444"/>
                <a:gd name="connsiteX16" fmla="*/ 1922363 w 7534776"/>
                <a:gd name="connsiteY16" fmla="*/ 2408742 h 4847444"/>
                <a:gd name="connsiteX17" fmla="*/ 6116462 w 7534776"/>
                <a:gd name="connsiteY17" fmla="*/ 0 h 484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34776" h="4847444">
                  <a:moveTo>
                    <a:pt x="654683" y="3146511"/>
                  </a:moveTo>
                  <a:cubicBezTo>
                    <a:pt x="1360942" y="2698395"/>
                    <a:pt x="1657854" y="3596131"/>
                    <a:pt x="1723057" y="3895770"/>
                  </a:cubicBezTo>
                  <a:cubicBezTo>
                    <a:pt x="1788260" y="4195409"/>
                    <a:pt x="1656587" y="4431028"/>
                    <a:pt x="1360472" y="4470692"/>
                  </a:cubicBezTo>
                  <a:cubicBezTo>
                    <a:pt x="1111433" y="4504050"/>
                    <a:pt x="840342" y="4275513"/>
                    <a:pt x="710555" y="4083348"/>
                  </a:cubicBezTo>
                  <a:cubicBezTo>
                    <a:pt x="580768" y="3891183"/>
                    <a:pt x="428792" y="3507708"/>
                    <a:pt x="581749" y="3317699"/>
                  </a:cubicBezTo>
                  <a:cubicBezTo>
                    <a:pt x="734706" y="3127690"/>
                    <a:pt x="1022222" y="3307037"/>
                    <a:pt x="1071694" y="3377860"/>
                  </a:cubicBezTo>
                  <a:cubicBezTo>
                    <a:pt x="1121166" y="3448683"/>
                    <a:pt x="1151963" y="3526404"/>
                    <a:pt x="1064119" y="3543464"/>
                  </a:cubicBezTo>
                  <a:cubicBezTo>
                    <a:pt x="976275" y="3560524"/>
                    <a:pt x="882845" y="3421374"/>
                    <a:pt x="874454" y="3299158"/>
                  </a:cubicBezTo>
                  <a:cubicBezTo>
                    <a:pt x="866063" y="3176942"/>
                    <a:pt x="1072745" y="3014332"/>
                    <a:pt x="951928" y="2864491"/>
                  </a:cubicBezTo>
                  <a:cubicBezTo>
                    <a:pt x="831111" y="2714650"/>
                    <a:pt x="93989" y="3049201"/>
                    <a:pt x="5231" y="2490644"/>
                  </a:cubicBezTo>
                  <a:cubicBezTo>
                    <a:pt x="-83527" y="1932087"/>
                    <a:pt x="982100" y="1162219"/>
                    <a:pt x="1305827" y="1016036"/>
                  </a:cubicBezTo>
                  <a:cubicBezTo>
                    <a:pt x="1629554" y="869853"/>
                    <a:pt x="2729188" y="623560"/>
                    <a:pt x="3489116" y="575337"/>
                  </a:cubicBezTo>
                  <a:cubicBezTo>
                    <a:pt x="4249044" y="527114"/>
                    <a:pt x="5056770" y="496398"/>
                    <a:pt x="5865396" y="726697"/>
                  </a:cubicBezTo>
                  <a:cubicBezTo>
                    <a:pt x="6674022" y="956996"/>
                    <a:pt x="7472250" y="1477913"/>
                    <a:pt x="7531991" y="2549191"/>
                  </a:cubicBezTo>
                  <a:cubicBezTo>
                    <a:pt x="7591732" y="3620469"/>
                    <a:pt x="6680803" y="4502014"/>
                    <a:pt x="5729540" y="4746658"/>
                  </a:cubicBezTo>
                  <a:cubicBezTo>
                    <a:pt x="4778277" y="4991302"/>
                    <a:pt x="3544938" y="4781677"/>
                    <a:pt x="2723168" y="4214407"/>
                  </a:cubicBezTo>
                  <a:cubicBezTo>
                    <a:pt x="1901398" y="3647137"/>
                    <a:pt x="1796761" y="2962906"/>
                    <a:pt x="1922363" y="2408742"/>
                  </a:cubicBezTo>
                  <a:cubicBezTo>
                    <a:pt x="2244176" y="988883"/>
                    <a:pt x="4707948" y="360968"/>
                    <a:pt x="6116462" y="0"/>
                  </a:cubicBezTo>
                </a:path>
              </a:pathLst>
            </a:custGeom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71BFD65A-548B-4E2B-AF04-AC18967D4360}"/>
                </a:ext>
              </a:extLst>
            </p:cNvPr>
            <p:cNvSpPr/>
            <p:nvPr userDrawn="1"/>
          </p:nvSpPr>
          <p:spPr>
            <a:xfrm rot="21269127">
              <a:off x="914738" y="3748869"/>
              <a:ext cx="876299" cy="228600"/>
            </a:xfrm>
            <a:custGeom>
              <a:avLst/>
              <a:gdLst>
                <a:gd name="connsiteX0" fmla="*/ 0 w 876300"/>
                <a:gd name="connsiteY0" fmla="*/ 228600 h 228600"/>
                <a:gd name="connsiteX1" fmla="*/ 876300 w 876300"/>
                <a:gd name="connsiteY1" fmla="*/ 0 h 228600"/>
                <a:gd name="connsiteX0" fmla="*/ 0 w 876300"/>
                <a:gd name="connsiteY0" fmla="*/ 228600 h 228600"/>
                <a:gd name="connsiteX1" fmla="*/ 876300 w 876300"/>
                <a:gd name="connsiteY1" fmla="*/ 0 h 228600"/>
                <a:gd name="connsiteX0" fmla="*/ 0 w 876300"/>
                <a:gd name="connsiteY0" fmla="*/ 228600 h 228600"/>
                <a:gd name="connsiteX1" fmla="*/ 876300 w 876300"/>
                <a:gd name="connsiteY1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76300" h="228600">
                  <a:moveTo>
                    <a:pt x="0" y="228600"/>
                  </a:moveTo>
                  <a:cubicBezTo>
                    <a:pt x="261620" y="68580"/>
                    <a:pt x="477520" y="0"/>
                    <a:pt x="876300" y="0"/>
                  </a:cubicBezTo>
                </a:path>
              </a:pathLst>
            </a:cu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52998264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>
          <a:xfrm>
            <a:off x="953576" y="421773"/>
            <a:ext cx="4187933" cy="6456548"/>
            <a:chOff x="715182" y="316329"/>
            <a:chExt cx="3140950" cy="4842411"/>
          </a:xfrm>
        </p:grpSpPr>
        <p:sp>
          <p:nvSpPr>
            <p:cNvPr id="2" name="Rounded Rectangle 1"/>
            <p:cNvSpPr/>
            <p:nvPr userDrawn="1"/>
          </p:nvSpPr>
          <p:spPr>
            <a:xfrm rot="20773469">
              <a:off x="1026408" y="3360991"/>
              <a:ext cx="720080" cy="1152128"/>
            </a:xfrm>
            <a:prstGeom prst="roundRect">
              <a:avLst>
                <a:gd name="adj" fmla="val 3677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" name="Freeform 2"/>
            <p:cNvSpPr/>
            <p:nvPr userDrawn="1"/>
          </p:nvSpPr>
          <p:spPr>
            <a:xfrm rot="164646">
              <a:off x="922020" y="3665220"/>
              <a:ext cx="876300" cy="228600"/>
            </a:xfrm>
            <a:custGeom>
              <a:avLst/>
              <a:gdLst>
                <a:gd name="connsiteX0" fmla="*/ 0 w 876300"/>
                <a:gd name="connsiteY0" fmla="*/ 228600 h 228600"/>
                <a:gd name="connsiteX1" fmla="*/ 876300 w 876300"/>
                <a:gd name="connsiteY1" fmla="*/ 0 h 228600"/>
                <a:gd name="connsiteX0" fmla="*/ 0 w 876300"/>
                <a:gd name="connsiteY0" fmla="*/ 228600 h 228600"/>
                <a:gd name="connsiteX1" fmla="*/ 876300 w 876300"/>
                <a:gd name="connsiteY1" fmla="*/ 0 h 228600"/>
                <a:gd name="connsiteX0" fmla="*/ 0 w 876300"/>
                <a:gd name="connsiteY0" fmla="*/ 228600 h 228600"/>
                <a:gd name="connsiteX1" fmla="*/ 876300 w 876300"/>
                <a:gd name="connsiteY1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76300" h="228600">
                  <a:moveTo>
                    <a:pt x="0" y="228600"/>
                  </a:moveTo>
                  <a:cubicBezTo>
                    <a:pt x="261620" y="68580"/>
                    <a:pt x="477520" y="0"/>
                    <a:pt x="876300" y="0"/>
                  </a:cubicBezTo>
                </a:path>
              </a:pathLst>
            </a:cu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5" name="Freeform 4"/>
            <p:cNvSpPr/>
            <p:nvPr userDrawn="1"/>
          </p:nvSpPr>
          <p:spPr>
            <a:xfrm>
              <a:off x="715182" y="316329"/>
              <a:ext cx="3140950" cy="4842411"/>
            </a:xfrm>
            <a:custGeom>
              <a:avLst/>
              <a:gdLst>
                <a:gd name="connsiteX0" fmla="*/ 540975 w 3193709"/>
                <a:gd name="connsiteY0" fmla="*/ 2652991 h 4611331"/>
                <a:gd name="connsiteX1" fmla="*/ 1341075 w 3193709"/>
                <a:gd name="connsiteY1" fmla="*/ 316353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341075 w 3193709"/>
                <a:gd name="connsiteY1" fmla="*/ 316353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341075 w 3193709"/>
                <a:gd name="connsiteY1" fmla="*/ 316353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32563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714058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69426 w 3193709"/>
                <a:gd name="connsiteY8" fmla="*/ 2513654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63983 w 3193709"/>
                <a:gd name="connsiteY8" fmla="*/ 2568083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9114 w 3195668"/>
                <a:gd name="connsiteY0" fmla="*/ 2652991 h 4611331"/>
                <a:gd name="connsiteX1" fmla="*/ 1242885 w 3195668"/>
                <a:gd name="connsiteY1" fmla="*/ 3204897 h 4611331"/>
                <a:gd name="connsiteX2" fmla="*/ 1000134 w 3195668"/>
                <a:gd name="connsiteY2" fmla="*/ 4062691 h 4611331"/>
                <a:gd name="connsiteX3" fmla="*/ 222894 w 3195668"/>
                <a:gd name="connsiteY3" fmla="*/ 3649034 h 4611331"/>
                <a:gd name="connsiteX4" fmla="*/ 386179 w 3195668"/>
                <a:gd name="connsiteY4" fmla="*/ 2784708 h 4611331"/>
                <a:gd name="connsiteX5" fmla="*/ 756294 w 3195668"/>
                <a:gd name="connsiteY5" fmla="*/ 2956702 h 4611331"/>
                <a:gd name="connsiteX6" fmla="*/ 688803 w 3195668"/>
                <a:gd name="connsiteY6" fmla="*/ 3102571 h 4611331"/>
                <a:gd name="connsiteX7" fmla="*/ 573414 w 3195668"/>
                <a:gd name="connsiteY7" fmla="*/ 2988271 h 4611331"/>
                <a:gd name="connsiteX8" fmla="*/ 665942 w 3195668"/>
                <a:gd name="connsiteY8" fmla="*/ 2568083 h 4611331"/>
                <a:gd name="connsiteX9" fmla="*/ 573414 w 3195668"/>
                <a:gd name="connsiteY9" fmla="*/ 2424391 h 4611331"/>
                <a:gd name="connsiteX10" fmla="*/ 146694 w 3195668"/>
                <a:gd name="connsiteY10" fmla="*/ 2378671 h 4611331"/>
                <a:gd name="connsiteX11" fmla="*/ 47634 w 3195668"/>
                <a:gd name="connsiteY11" fmla="*/ 1990051 h 4611331"/>
                <a:gd name="connsiteX12" fmla="*/ 832494 w 3195668"/>
                <a:gd name="connsiteY12" fmla="*/ 679411 h 4611331"/>
                <a:gd name="connsiteX13" fmla="*/ 2912754 w 3195668"/>
                <a:gd name="connsiteY13" fmla="*/ 1231 h 4611331"/>
                <a:gd name="connsiteX14" fmla="*/ 2966094 w 3195668"/>
                <a:gd name="connsiteY14" fmla="*/ 831811 h 4611331"/>
                <a:gd name="connsiteX15" fmla="*/ 3194694 w 3195668"/>
                <a:gd name="connsiteY15" fmla="*/ 1555711 h 4611331"/>
                <a:gd name="connsiteX16" fmla="*/ 2867034 w 3195668"/>
                <a:gd name="connsiteY16" fmla="*/ 2492971 h 4611331"/>
                <a:gd name="connsiteX17" fmla="*/ 3156594 w 3195668"/>
                <a:gd name="connsiteY17" fmla="*/ 3140671 h 4611331"/>
                <a:gd name="connsiteX18" fmla="*/ 2767974 w 3195668"/>
                <a:gd name="connsiteY18" fmla="*/ 3864571 h 4611331"/>
                <a:gd name="connsiteX19" fmla="*/ 3194694 w 3195668"/>
                <a:gd name="connsiteY19" fmla="*/ 4611331 h 4611331"/>
                <a:gd name="connsiteX0" fmla="*/ 376762 w 3113316"/>
                <a:gd name="connsiteY0" fmla="*/ 2652876 h 4611216"/>
                <a:gd name="connsiteX1" fmla="*/ 1160533 w 3113316"/>
                <a:gd name="connsiteY1" fmla="*/ 3204782 h 4611216"/>
                <a:gd name="connsiteX2" fmla="*/ 917782 w 3113316"/>
                <a:gd name="connsiteY2" fmla="*/ 4062576 h 4611216"/>
                <a:gd name="connsiteX3" fmla="*/ 140542 w 3113316"/>
                <a:gd name="connsiteY3" fmla="*/ 3648919 h 4611216"/>
                <a:gd name="connsiteX4" fmla="*/ 303827 w 3113316"/>
                <a:gd name="connsiteY4" fmla="*/ 2784593 h 4611216"/>
                <a:gd name="connsiteX5" fmla="*/ 673942 w 3113316"/>
                <a:gd name="connsiteY5" fmla="*/ 2956587 h 4611216"/>
                <a:gd name="connsiteX6" fmla="*/ 606451 w 3113316"/>
                <a:gd name="connsiteY6" fmla="*/ 3102456 h 4611216"/>
                <a:gd name="connsiteX7" fmla="*/ 491062 w 3113316"/>
                <a:gd name="connsiteY7" fmla="*/ 2988156 h 4611216"/>
                <a:gd name="connsiteX8" fmla="*/ 583590 w 3113316"/>
                <a:gd name="connsiteY8" fmla="*/ 2567968 h 4611216"/>
                <a:gd name="connsiteX9" fmla="*/ 491062 w 3113316"/>
                <a:gd name="connsiteY9" fmla="*/ 2424276 h 4611216"/>
                <a:gd name="connsiteX10" fmla="*/ 64342 w 3113316"/>
                <a:gd name="connsiteY10" fmla="*/ 2378556 h 4611216"/>
                <a:gd name="connsiteX11" fmla="*/ 74139 w 3113316"/>
                <a:gd name="connsiteY11" fmla="*/ 1739565 h 4611216"/>
                <a:gd name="connsiteX12" fmla="*/ 750142 w 3113316"/>
                <a:gd name="connsiteY12" fmla="*/ 679296 h 4611216"/>
                <a:gd name="connsiteX13" fmla="*/ 2830402 w 3113316"/>
                <a:gd name="connsiteY13" fmla="*/ 1116 h 4611216"/>
                <a:gd name="connsiteX14" fmla="*/ 2883742 w 3113316"/>
                <a:gd name="connsiteY14" fmla="*/ 831696 h 4611216"/>
                <a:gd name="connsiteX15" fmla="*/ 3112342 w 3113316"/>
                <a:gd name="connsiteY15" fmla="*/ 1555596 h 4611216"/>
                <a:gd name="connsiteX16" fmla="*/ 2784682 w 3113316"/>
                <a:gd name="connsiteY16" fmla="*/ 2492856 h 4611216"/>
                <a:gd name="connsiteX17" fmla="*/ 3074242 w 3113316"/>
                <a:gd name="connsiteY17" fmla="*/ 3140556 h 4611216"/>
                <a:gd name="connsiteX18" fmla="*/ 2685622 w 3113316"/>
                <a:gd name="connsiteY18" fmla="*/ 3864456 h 4611216"/>
                <a:gd name="connsiteX19" fmla="*/ 3112342 w 3113316"/>
                <a:gd name="connsiteY19" fmla="*/ 4611216 h 4611216"/>
                <a:gd name="connsiteX0" fmla="*/ 368285 w 3104839"/>
                <a:gd name="connsiteY0" fmla="*/ 2652876 h 4611216"/>
                <a:gd name="connsiteX1" fmla="*/ 1152056 w 3104839"/>
                <a:gd name="connsiteY1" fmla="*/ 3204782 h 4611216"/>
                <a:gd name="connsiteX2" fmla="*/ 909305 w 3104839"/>
                <a:gd name="connsiteY2" fmla="*/ 4062576 h 4611216"/>
                <a:gd name="connsiteX3" fmla="*/ 132065 w 3104839"/>
                <a:gd name="connsiteY3" fmla="*/ 3648919 h 4611216"/>
                <a:gd name="connsiteX4" fmla="*/ 295350 w 3104839"/>
                <a:gd name="connsiteY4" fmla="*/ 2784593 h 4611216"/>
                <a:gd name="connsiteX5" fmla="*/ 665465 w 3104839"/>
                <a:gd name="connsiteY5" fmla="*/ 2956587 h 4611216"/>
                <a:gd name="connsiteX6" fmla="*/ 597974 w 3104839"/>
                <a:gd name="connsiteY6" fmla="*/ 3102456 h 4611216"/>
                <a:gd name="connsiteX7" fmla="*/ 482585 w 3104839"/>
                <a:gd name="connsiteY7" fmla="*/ 2988156 h 4611216"/>
                <a:gd name="connsiteX8" fmla="*/ 575113 w 3104839"/>
                <a:gd name="connsiteY8" fmla="*/ 2567968 h 4611216"/>
                <a:gd name="connsiteX9" fmla="*/ 482585 w 3104839"/>
                <a:gd name="connsiteY9" fmla="*/ 2424276 h 4611216"/>
                <a:gd name="connsiteX10" fmla="*/ 55865 w 3104839"/>
                <a:gd name="connsiteY10" fmla="*/ 2378556 h 4611216"/>
                <a:gd name="connsiteX11" fmla="*/ 65662 w 3104839"/>
                <a:gd name="connsiteY11" fmla="*/ 1739565 h 4611216"/>
                <a:gd name="connsiteX12" fmla="*/ 741665 w 3104839"/>
                <a:gd name="connsiteY12" fmla="*/ 679296 h 4611216"/>
                <a:gd name="connsiteX13" fmla="*/ 2821925 w 3104839"/>
                <a:gd name="connsiteY13" fmla="*/ 1116 h 4611216"/>
                <a:gd name="connsiteX14" fmla="*/ 2875265 w 3104839"/>
                <a:gd name="connsiteY14" fmla="*/ 831696 h 4611216"/>
                <a:gd name="connsiteX15" fmla="*/ 3103865 w 3104839"/>
                <a:gd name="connsiteY15" fmla="*/ 1555596 h 4611216"/>
                <a:gd name="connsiteX16" fmla="*/ 2776205 w 3104839"/>
                <a:gd name="connsiteY16" fmla="*/ 2492856 h 4611216"/>
                <a:gd name="connsiteX17" fmla="*/ 3065765 w 3104839"/>
                <a:gd name="connsiteY17" fmla="*/ 3140556 h 4611216"/>
                <a:gd name="connsiteX18" fmla="*/ 2677145 w 3104839"/>
                <a:gd name="connsiteY18" fmla="*/ 3864456 h 4611216"/>
                <a:gd name="connsiteX19" fmla="*/ 3103865 w 3104839"/>
                <a:gd name="connsiteY19" fmla="*/ 4611216 h 4611216"/>
                <a:gd name="connsiteX0" fmla="*/ 368285 w 3104254"/>
                <a:gd name="connsiteY0" fmla="*/ 2652876 h 4611216"/>
                <a:gd name="connsiteX1" fmla="*/ 1152056 w 3104254"/>
                <a:gd name="connsiteY1" fmla="*/ 3204782 h 4611216"/>
                <a:gd name="connsiteX2" fmla="*/ 909305 w 3104254"/>
                <a:gd name="connsiteY2" fmla="*/ 4062576 h 4611216"/>
                <a:gd name="connsiteX3" fmla="*/ 132065 w 3104254"/>
                <a:gd name="connsiteY3" fmla="*/ 3648919 h 4611216"/>
                <a:gd name="connsiteX4" fmla="*/ 295350 w 3104254"/>
                <a:gd name="connsiteY4" fmla="*/ 2784593 h 4611216"/>
                <a:gd name="connsiteX5" fmla="*/ 665465 w 3104254"/>
                <a:gd name="connsiteY5" fmla="*/ 2956587 h 4611216"/>
                <a:gd name="connsiteX6" fmla="*/ 597974 w 3104254"/>
                <a:gd name="connsiteY6" fmla="*/ 3102456 h 4611216"/>
                <a:gd name="connsiteX7" fmla="*/ 482585 w 3104254"/>
                <a:gd name="connsiteY7" fmla="*/ 2988156 h 4611216"/>
                <a:gd name="connsiteX8" fmla="*/ 575113 w 3104254"/>
                <a:gd name="connsiteY8" fmla="*/ 2567968 h 4611216"/>
                <a:gd name="connsiteX9" fmla="*/ 482585 w 3104254"/>
                <a:gd name="connsiteY9" fmla="*/ 2424276 h 4611216"/>
                <a:gd name="connsiteX10" fmla="*/ 55865 w 3104254"/>
                <a:gd name="connsiteY10" fmla="*/ 2378556 h 4611216"/>
                <a:gd name="connsiteX11" fmla="*/ 65662 w 3104254"/>
                <a:gd name="connsiteY11" fmla="*/ 1739565 h 4611216"/>
                <a:gd name="connsiteX12" fmla="*/ 741665 w 3104254"/>
                <a:gd name="connsiteY12" fmla="*/ 679296 h 4611216"/>
                <a:gd name="connsiteX13" fmla="*/ 2821925 w 3104254"/>
                <a:gd name="connsiteY13" fmla="*/ 1116 h 4611216"/>
                <a:gd name="connsiteX14" fmla="*/ 2875265 w 3104254"/>
                <a:gd name="connsiteY14" fmla="*/ 831696 h 4611216"/>
                <a:gd name="connsiteX15" fmla="*/ 3103865 w 3104254"/>
                <a:gd name="connsiteY15" fmla="*/ 1555596 h 4611216"/>
                <a:gd name="connsiteX16" fmla="*/ 2814305 w 3104254"/>
                <a:gd name="connsiteY16" fmla="*/ 2279496 h 4611216"/>
                <a:gd name="connsiteX17" fmla="*/ 3065765 w 3104254"/>
                <a:gd name="connsiteY17" fmla="*/ 3140556 h 4611216"/>
                <a:gd name="connsiteX18" fmla="*/ 2677145 w 3104254"/>
                <a:gd name="connsiteY18" fmla="*/ 3864456 h 4611216"/>
                <a:gd name="connsiteX19" fmla="*/ 3103865 w 3104254"/>
                <a:gd name="connsiteY19" fmla="*/ 4611216 h 4611216"/>
                <a:gd name="connsiteX0" fmla="*/ 368285 w 3104254"/>
                <a:gd name="connsiteY0" fmla="*/ 2652876 h 4611216"/>
                <a:gd name="connsiteX1" fmla="*/ 1152056 w 3104254"/>
                <a:gd name="connsiteY1" fmla="*/ 3204782 h 4611216"/>
                <a:gd name="connsiteX2" fmla="*/ 909305 w 3104254"/>
                <a:gd name="connsiteY2" fmla="*/ 4062576 h 4611216"/>
                <a:gd name="connsiteX3" fmla="*/ 132065 w 3104254"/>
                <a:gd name="connsiteY3" fmla="*/ 3648919 h 4611216"/>
                <a:gd name="connsiteX4" fmla="*/ 295350 w 3104254"/>
                <a:gd name="connsiteY4" fmla="*/ 2784593 h 4611216"/>
                <a:gd name="connsiteX5" fmla="*/ 665465 w 3104254"/>
                <a:gd name="connsiteY5" fmla="*/ 2956587 h 4611216"/>
                <a:gd name="connsiteX6" fmla="*/ 597974 w 3104254"/>
                <a:gd name="connsiteY6" fmla="*/ 3102456 h 4611216"/>
                <a:gd name="connsiteX7" fmla="*/ 482585 w 3104254"/>
                <a:gd name="connsiteY7" fmla="*/ 2988156 h 4611216"/>
                <a:gd name="connsiteX8" fmla="*/ 575113 w 3104254"/>
                <a:gd name="connsiteY8" fmla="*/ 2567968 h 4611216"/>
                <a:gd name="connsiteX9" fmla="*/ 482585 w 3104254"/>
                <a:gd name="connsiteY9" fmla="*/ 2424276 h 4611216"/>
                <a:gd name="connsiteX10" fmla="*/ 55865 w 3104254"/>
                <a:gd name="connsiteY10" fmla="*/ 2378556 h 4611216"/>
                <a:gd name="connsiteX11" fmla="*/ 65662 w 3104254"/>
                <a:gd name="connsiteY11" fmla="*/ 1739565 h 4611216"/>
                <a:gd name="connsiteX12" fmla="*/ 741665 w 3104254"/>
                <a:gd name="connsiteY12" fmla="*/ 679296 h 4611216"/>
                <a:gd name="connsiteX13" fmla="*/ 2821925 w 3104254"/>
                <a:gd name="connsiteY13" fmla="*/ 1116 h 4611216"/>
                <a:gd name="connsiteX14" fmla="*/ 2875265 w 3104254"/>
                <a:gd name="connsiteY14" fmla="*/ 831696 h 4611216"/>
                <a:gd name="connsiteX15" fmla="*/ 3103865 w 3104254"/>
                <a:gd name="connsiteY15" fmla="*/ 1555596 h 4611216"/>
                <a:gd name="connsiteX16" fmla="*/ 2814305 w 3104254"/>
                <a:gd name="connsiteY16" fmla="*/ 2279496 h 4611216"/>
                <a:gd name="connsiteX17" fmla="*/ 3073385 w 3104254"/>
                <a:gd name="connsiteY17" fmla="*/ 2957676 h 4611216"/>
                <a:gd name="connsiteX18" fmla="*/ 2677145 w 3104254"/>
                <a:gd name="connsiteY18" fmla="*/ 3864456 h 4611216"/>
                <a:gd name="connsiteX19" fmla="*/ 3103865 w 3104254"/>
                <a:gd name="connsiteY19" fmla="*/ 4611216 h 4611216"/>
                <a:gd name="connsiteX0" fmla="*/ 368285 w 3104254"/>
                <a:gd name="connsiteY0" fmla="*/ 2652876 h 4611216"/>
                <a:gd name="connsiteX1" fmla="*/ 1152056 w 3104254"/>
                <a:gd name="connsiteY1" fmla="*/ 3204782 h 4611216"/>
                <a:gd name="connsiteX2" fmla="*/ 909305 w 3104254"/>
                <a:gd name="connsiteY2" fmla="*/ 4062576 h 4611216"/>
                <a:gd name="connsiteX3" fmla="*/ 132065 w 3104254"/>
                <a:gd name="connsiteY3" fmla="*/ 3648919 h 4611216"/>
                <a:gd name="connsiteX4" fmla="*/ 295350 w 3104254"/>
                <a:gd name="connsiteY4" fmla="*/ 2784593 h 4611216"/>
                <a:gd name="connsiteX5" fmla="*/ 665465 w 3104254"/>
                <a:gd name="connsiteY5" fmla="*/ 2956587 h 4611216"/>
                <a:gd name="connsiteX6" fmla="*/ 597974 w 3104254"/>
                <a:gd name="connsiteY6" fmla="*/ 3102456 h 4611216"/>
                <a:gd name="connsiteX7" fmla="*/ 482585 w 3104254"/>
                <a:gd name="connsiteY7" fmla="*/ 2988156 h 4611216"/>
                <a:gd name="connsiteX8" fmla="*/ 575113 w 3104254"/>
                <a:gd name="connsiteY8" fmla="*/ 2567968 h 4611216"/>
                <a:gd name="connsiteX9" fmla="*/ 482585 w 3104254"/>
                <a:gd name="connsiteY9" fmla="*/ 2424276 h 4611216"/>
                <a:gd name="connsiteX10" fmla="*/ 55865 w 3104254"/>
                <a:gd name="connsiteY10" fmla="*/ 2378556 h 4611216"/>
                <a:gd name="connsiteX11" fmla="*/ 65662 w 3104254"/>
                <a:gd name="connsiteY11" fmla="*/ 1739565 h 4611216"/>
                <a:gd name="connsiteX12" fmla="*/ 741665 w 3104254"/>
                <a:gd name="connsiteY12" fmla="*/ 679296 h 4611216"/>
                <a:gd name="connsiteX13" fmla="*/ 2821925 w 3104254"/>
                <a:gd name="connsiteY13" fmla="*/ 1116 h 4611216"/>
                <a:gd name="connsiteX14" fmla="*/ 2875265 w 3104254"/>
                <a:gd name="connsiteY14" fmla="*/ 831696 h 4611216"/>
                <a:gd name="connsiteX15" fmla="*/ 3103865 w 3104254"/>
                <a:gd name="connsiteY15" fmla="*/ 1555596 h 4611216"/>
                <a:gd name="connsiteX16" fmla="*/ 2814305 w 3104254"/>
                <a:gd name="connsiteY16" fmla="*/ 2279496 h 4611216"/>
                <a:gd name="connsiteX17" fmla="*/ 3073385 w 3104254"/>
                <a:gd name="connsiteY17" fmla="*/ 2957676 h 4611216"/>
                <a:gd name="connsiteX18" fmla="*/ 2669525 w 3104254"/>
                <a:gd name="connsiteY18" fmla="*/ 3704436 h 4611216"/>
                <a:gd name="connsiteX19" fmla="*/ 3103865 w 3104254"/>
                <a:gd name="connsiteY19" fmla="*/ 4611216 h 4611216"/>
                <a:gd name="connsiteX0" fmla="*/ 368285 w 3104277"/>
                <a:gd name="connsiteY0" fmla="*/ 2881135 h 4839475"/>
                <a:gd name="connsiteX1" fmla="*/ 1152056 w 3104277"/>
                <a:gd name="connsiteY1" fmla="*/ 3433041 h 4839475"/>
                <a:gd name="connsiteX2" fmla="*/ 909305 w 3104277"/>
                <a:gd name="connsiteY2" fmla="*/ 4290835 h 4839475"/>
                <a:gd name="connsiteX3" fmla="*/ 132065 w 3104277"/>
                <a:gd name="connsiteY3" fmla="*/ 3877178 h 4839475"/>
                <a:gd name="connsiteX4" fmla="*/ 295350 w 3104277"/>
                <a:gd name="connsiteY4" fmla="*/ 3012852 h 4839475"/>
                <a:gd name="connsiteX5" fmla="*/ 665465 w 3104277"/>
                <a:gd name="connsiteY5" fmla="*/ 3184846 h 4839475"/>
                <a:gd name="connsiteX6" fmla="*/ 597974 w 3104277"/>
                <a:gd name="connsiteY6" fmla="*/ 3330715 h 4839475"/>
                <a:gd name="connsiteX7" fmla="*/ 482585 w 3104277"/>
                <a:gd name="connsiteY7" fmla="*/ 3216415 h 4839475"/>
                <a:gd name="connsiteX8" fmla="*/ 575113 w 3104277"/>
                <a:gd name="connsiteY8" fmla="*/ 2796227 h 4839475"/>
                <a:gd name="connsiteX9" fmla="*/ 482585 w 3104277"/>
                <a:gd name="connsiteY9" fmla="*/ 2652535 h 4839475"/>
                <a:gd name="connsiteX10" fmla="*/ 55865 w 3104277"/>
                <a:gd name="connsiteY10" fmla="*/ 2606815 h 4839475"/>
                <a:gd name="connsiteX11" fmla="*/ 65662 w 3104277"/>
                <a:gd name="connsiteY11" fmla="*/ 1967824 h 4839475"/>
                <a:gd name="connsiteX12" fmla="*/ 741665 w 3104277"/>
                <a:gd name="connsiteY12" fmla="*/ 907555 h 4839475"/>
                <a:gd name="connsiteX13" fmla="*/ 2753345 w 3104277"/>
                <a:gd name="connsiteY13" fmla="*/ 775 h 4839475"/>
                <a:gd name="connsiteX14" fmla="*/ 2875265 w 3104277"/>
                <a:gd name="connsiteY14" fmla="*/ 1059955 h 4839475"/>
                <a:gd name="connsiteX15" fmla="*/ 3103865 w 3104277"/>
                <a:gd name="connsiteY15" fmla="*/ 1783855 h 4839475"/>
                <a:gd name="connsiteX16" fmla="*/ 2814305 w 3104277"/>
                <a:gd name="connsiteY16" fmla="*/ 2507755 h 4839475"/>
                <a:gd name="connsiteX17" fmla="*/ 3073385 w 3104277"/>
                <a:gd name="connsiteY17" fmla="*/ 3185935 h 4839475"/>
                <a:gd name="connsiteX18" fmla="*/ 2669525 w 3104277"/>
                <a:gd name="connsiteY18" fmla="*/ 3932695 h 4839475"/>
                <a:gd name="connsiteX19" fmla="*/ 3103865 w 3104277"/>
                <a:gd name="connsiteY19" fmla="*/ 4839475 h 4839475"/>
                <a:gd name="connsiteX0" fmla="*/ 368285 w 3104277"/>
                <a:gd name="connsiteY0" fmla="*/ 2914934 h 4873274"/>
                <a:gd name="connsiteX1" fmla="*/ 1152056 w 3104277"/>
                <a:gd name="connsiteY1" fmla="*/ 3466840 h 4873274"/>
                <a:gd name="connsiteX2" fmla="*/ 909305 w 3104277"/>
                <a:gd name="connsiteY2" fmla="*/ 4324634 h 4873274"/>
                <a:gd name="connsiteX3" fmla="*/ 132065 w 3104277"/>
                <a:gd name="connsiteY3" fmla="*/ 3910977 h 4873274"/>
                <a:gd name="connsiteX4" fmla="*/ 295350 w 3104277"/>
                <a:gd name="connsiteY4" fmla="*/ 3046651 h 4873274"/>
                <a:gd name="connsiteX5" fmla="*/ 665465 w 3104277"/>
                <a:gd name="connsiteY5" fmla="*/ 3218645 h 4873274"/>
                <a:gd name="connsiteX6" fmla="*/ 597974 w 3104277"/>
                <a:gd name="connsiteY6" fmla="*/ 3364514 h 4873274"/>
                <a:gd name="connsiteX7" fmla="*/ 482585 w 3104277"/>
                <a:gd name="connsiteY7" fmla="*/ 3250214 h 4873274"/>
                <a:gd name="connsiteX8" fmla="*/ 575113 w 3104277"/>
                <a:gd name="connsiteY8" fmla="*/ 2830026 h 4873274"/>
                <a:gd name="connsiteX9" fmla="*/ 482585 w 3104277"/>
                <a:gd name="connsiteY9" fmla="*/ 2686334 h 4873274"/>
                <a:gd name="connsiteX10" fmla="*/ 55865 w 3104277"/>
                <a:gd name="connsiteY10" fmla="*/ 2640614 h 4873274"/>
                <a:gd name="connsiteX11" fmla="*/ 65662 w 3104277"/>
                <a:gd name="connsiteY11" fmla="*/ 2001623 h 4873274"/>
                <a:gd name="connsiteX12" fmla="*/ 741665 w 3104277"/>
                <a:gd name="connsiteY12" fmla="*/ 941354 h 4873274"/>
                <a:gd name="connsiteX13" fmla="*/ 2753345 w 3104277"/>
                <a:gd name="connsiteY13" fmla="*/ 34574 h 4873274"/>
                <a:gd name="connsiteX14" fmla="*/ 2875265 w 3104277"/>
                <a:gd name="connsiteY14" fmla="*/ 1093754 h 4873274"/>
                <a:gd name="connsiteX15" fmla="*/ 3103865 w 3104277"/>
                <a:gd name="connsiteY15" fmla="*/ 1817654 h 4873274"/>
                <a:gd name="connsiteX16" fmla="*/ 2814305 w 3104277"/>
                <a:gd name="connsiteY16" fmla="*/ 2541554 h 4873274"/>
                <a:gd name="connsiteX17" fmla="*/ 3073385 w 3104277"/>
                <a:gd name="connsiteY17" fmla="*/ 3219734 h 4873274"/>
                <a:gd name="connsiteX18" fmla="*/ 2669525 w 3104277"/>
                <a:gd name="connsiteY18" fmla="*/ 3966494 h 4873274"/>
                <a:gd name="connsiteX19" fmla="*/ 3103865 w 3104277"/>
                <a:gd name="connsiteY19" fmla="*/ 4873274 h 4873274"/>
                <a:gd name="connsiteX0" fmla="*/ 379305 w 3115297"/>
                <a:gd name="connsiteY0" fmla="*/ 2883672 h 4842012"/>
                <a:gd name="connsiteX1" fmla="*/ 1163076 w 3115297"/>
                <a:gd name="connsiteY1" fmla="*/ 3435578 h 4842012"/>
                <a:gd name="connsiteX2" fmla="*/ 920325 w 3115297"/>
                <a:gd name="connsiteY2" fmla="*/ 4293372 h 4842012"/>
                <a:gd name="connsiteX3" fmla="*/ 143085 w 3115297"/>
                <a:gd name="connsiteY3" fmla="*/ 3879715 h 4842012"/>
                <a:gd name="connsiteX4" fmla="*/ 306370 w 3115297"/>
                <a:gd name="connsiteY4" fmla="*/ 3015389 h 4842012"/>
                <a:gd name="connsiteX5" fmla="*/ 676485 w 3115297"/>
                <a:gd name="connsiteY5" fmla="*/ 3187383 h 4842012"/>
                <a:gd name="connsiteX6" fmla="*/ 608994 w 3115297"/>
                <a:gd name="connsiteY6" fmla="*/ 3333252 h 4842012"/>
                <a:gd name="connsiteX7" fmla="*/ 493605 w 3115297"/>
                <a:gd name="connsiteY7" fmla="*/ 3218952 h 4842012"/>
                <a:gd name="connsiteX8" fmla="*/ 586133 w 3115297"/>
                <a:gd name="connsiteY8" fmla="*/ 2798764 h 4842012"/>
                <a:gd name="connsiteX9" fmla="*/ 493605 w 3115297"/>
                <a:gd name="connsiteY9" fmla="*/ 2655072 h 4842012"/>
                <a:gd name="connsiteX10" fmla="*/ 66885 w 3115297"/>
                <a:gd name="connsiteY10" fmla="*/ 2609352 h 4842012"/>
                <a:gd name="connsiteX11" fmla="*/ 76682 w 3115297"/>
                <a:gd name="connsiteY11" fmla="*/ 1970361 h 4842012"/>
                <a:gd name="connsiteX12" fmla="*/ 790785 w 3115297"/>
                <a:gd name="connsiteY12" fmla="*/ 772932 h 4842012"/>
                <a:gd name="connsiteX13" fmla="*/ 2764365 w 3115297"/>
                <a:gd name="connsiteY13" fmla="*/ 3312 h 4842012"/>
                <a:gd name="connsiteX14" fmla="*/ 2886285 w 3115297"/>
                <a:gd name="connsiteY14" fmla="*/ 1062492 h 4842012"/>
                <a:gd name="connsiteX15" fmla="*/ 3114885 w 3115297"/>
                <a:gd name="connsiteY15" fmla="*/ 1786392 h 4842012"/>
                <a:gd name="connsiteX16" fmla="*/ 2825325 w 3115297"/>
                <a:gd name="connsiteY16" fmla="*/ 2510292 h 4842012"/>
                <a:gd name="connsiteX17" fmla="*/ 3084405 w 3115297"/>
                <a:gd name="connsiteY17" fmla="*/ 3188472 h 4842012"/>
                <a:gd name="connsiteX18" fmla="*/ 2680545 w 3115297"/>
                <a:gd name="connsiteY18" fmla="*/ 3935232 h 4842012"/>
                <a:gd name="connsiteX19" fmla="*/ 3114885 w 3115297"/>
                <a:gd name="connsiteY19" fmla="*/ 4842012 h 4842012"/>
                <a:gd name="connsiteX0" fmla="*/ 379305 w 3115297"/>
                <a:gd name="connsiteY0" fmla="*/ 2885881 h 4844221"/>
                <a:gd name="connsiteX1" fmla="*/ 1163076 w 3115297"/>
                <a:gd name="connsiteY1" fmla="*/ 3437787 h 4844221"/>
                <a:gd name="connsiteX2" fmla="*/ 920325 w 3115297"/>
                <a:gd name="connsiteY2" fmla="*/ 4295581 h 4844221"/>
                <a:gd name="connsiteX3" fmla="*/ 143085 w 3115297"/>
                <a:gd name="connsiteY3" fmla="*/ 3881924 h 4844221"/>
                <a:gd name="connsiteX4" fmla="*/ 306370 w 3115297"/>
                <a:gd name="connsiteY4" fmla="*/ 3017598 h 4844221"/>
                <a:gd name="connsiteX5" fmla="*/ 676485 w 3115297"/>
                <a:gd name="connsiteY5" fmla="*/ 3189592 h 4844221"/>
                <a:gd name="connsiteX6" fmla="*/ 608994 w 3115297"/>
                <a:gd name="connsiteY6" fmla="*/ 3335461 h 4844221"/>
                <a:gd name="connsiteX7" fmla="*/ 493605 w 3115297"/>
                <a:gd name="connsiteY7" fmla="*/ 3221161 h 4844221"/>
                <a:gd name="connsiteX8" fmla="*/ 586133 w 3115297"/>
                <a:gd name="connsiteY8" fmla="*/ 2800973 h 4844221"/>
                <a:gd name="connsiteX9" fmla="*/ 493605 w 3115297"/>
                <a:gd name="connsiteY9" fmla="*/ 2657281 h 4844221"/>
                <a:gd name="connsiteX10" fmla="*/ 66885 w 3115297"/>
                <a:gd name="connsiteY10" fmla="*/ 2611561 h 4844221"/>
                <a:gd name="connsiteX11" fmla="*/ 76682 w 3115297"/>
                <a:gd name="connsiteY11" fmla="*/ 1972570 h 4844221"/>
                <a:gd name="connsiteX12" fmla="*/ 790785 w 3115297"/>
                <a:gd name="connsiteY12" fmla="*/ 775141 h 4844221"/>
                <a:gd name="connsiteX13" fmla="*/ 2764365 w 3115297"/>
                <a:gd name="connsiteY13" fmla="*/ 5521 h 4844221"/>
                <a:gd name="connsiteX14" fmla="*/ 2886285 w 3115297"/>
                <a:gd name="connsiteY14" fmla="*/ 1064701 h 4844221"/>
                <a:gd name="connsiteX15" fmla="*/ 3114885 w 3115297"/>
                <a:gd name="connsiteY15" fmla="*/ 1788601 h 4844221"/>
                <a:gd name="connsiteX16" fmla="*/ 2825325 w 3115297"/>
                <a:gd name="connsiteY16" fmla="*/ 2512501 h 4844221"/>
                <a:gd name="connsiteX17" fmla="*/ 3084405 w 3115297"/>
                <a:gd name="connsiteY17" fmla="*/ 3190681 h 4844221"/>
                <a:gd name="connsiteX18" fmla="*/ 2680545 w 3115297"/>
                <a:gd name="connsiteY18" fmla="*/ 3937441 h 4844221"/>
                <a:gd name="connsiteX19" fmla="*/ 3114885 w 3115297"/>
                <a:gd name="connsiteY19" fmla="*/ 4844221 h 4844221"/>
                <a:gd name="connsiteX0" fmla="*/ 316753 w 3052745"/>
                <a:gd name="connsiteY0" fmla="*/ 2884475 h 4842815"/>
                <a:gd name="connsiteX1" fmla="*/ 1100524 w 3052745"/>
                <a:gd name="connsiteY1" fmla="*/ 3436381 h 4842815"/>
                <a:gd name="connsiteX2" fmla="*/ 857773 w 3052745"/>
                <a:gd name="connsiteY2" fmla="*/ 4294175 h 4842815"/>
                <a:gd name="connsiteX3" fmla="*/ 80533 w 3052745"/>
                <a:gd name="connsiteY3" fmla="*/ 3880518 h 4842815"/>
                <a:gd name="connsiteX4" fmla="*/ 243818 w 3052745"/>
                <a:gd name="connsiteY4" fmla="*/ 3016192 h 4842815"/>
                <a:gd name="connsiteX5" fmla="*/ 613933 w 3052745"/>
                <a:gd name="connsiteY5" fmla="*/ 3188186 h 4842815"/>
                <a:gd name="connsiteX6" fmla="*/ 546442 w 3052745"/>
                <a:gd name="connsiteY6" fmla="*/ 3334055 h 4842815"/>
                <a:gd name="connsiteX7" fmla="*/ 431053 w 3052745"/>
                <a:gd name="connsiteY7" fmla="*/ 3219755 h 4842815"/>
                <a:gd name="connsiteX8" fmla="*/ 523581 w 3052745"/>
                <a:gd name="connsiteY8" fmla="*/ 2799567 h 4842815"/>
                <a:gd name="connsiteX9" fmla="*/ 431053 w 3052745"/>
                <a:gd name="connsiteY9" fmla="*/ 2655875 h 4842815"/>
                <a:gd name="connsiteX10" fmla="*/ 4333 w 3052745"/>
                <a:gd name="connsiteY10" fmla="*/ 2610155 h 4842815"/>
                <a:gd name="connsiteX11" fmla="*/ 728233 w 3052745"/>
                <a:gd name="connsiteY11" fmla="*/ 773735 h 4842815"/>
                <a:gd name="connsiteX12" fmla="*/ 2701813 w 3052745"/>
                <a:gd name="connsiteY12" fmla="*/ 4115 h 4842815"/>
                <a:gd name="connsiteX13" fmla="*/ 2823733 w 3052745"/>
                <a:gd name="connsiteY13" fmla="*/ 1063295 h 4842815"/>
                <a:gd name="connsiteX14" fmla="*/ 3052333 w 3052745"/>
                <a:gd name="connsiteY14" fmla="*/ 1787195 h 4842815"/>
                <a:gd name="connsiteX15" fmla="*/ 2762773 w 3052745"/>
                <a:gd name="connsiteY15" fmla="*/ 2511095 h 4842815"/>
                <a:gd name="connsiteX16" fmla="*/ 3021853 w 3052745"/>
                <a:gd name="connsiteY16" fmla="*/ 3189275 h 4842815"/>
                <a:gd name="connsiteX17" fmla="*/ 2617993 w 3052745"/>
                <a:gd name="connsiteY17" fmla="*/ 3936035 h 4842815"/>
                <a:gd name="connsiteX18" fmla="*/ 3052333 w 3052745"/>
                <a:gd name="connsiteY18" fmla="*/ 4842815 h 4842815"/>
                <a:gd name="connsiteX0" fmla="*/ 313384 w 3049376"/>
                <a:gd name="connsiteY0" fmla="*/ 2884475 h 4842815"/>
                <a:gd name="connsiteX1" fmla="*/ 1097155 w 3049376"/>
                <a:gd name="connsiteY1" fmla="*/ 3436381 h 4842815"/>
                <a:gd name="connsiteX2" fmla="*/ 854404 w 3049376"/>
                <a:gd name="connsiteY2" fmla="*/ 4294175 h 4842815"/>
                <a:gd name="connsiteX3" fmla="*/ 77164 w 3049376"/>
                <a:gd name="connsiteY3" fmla="*/ 3880518 h 4842815"/>
                <a:gd name="connsiteX4" fmla="*/ 240449 w 3049376"/>
                <a:gd name="connsiteY4" fmla="*/ 3016192 h 4842815"/>
                <a:gd name="connsiteX5" fmla="*/ 610564 w 3049376"/>
                <a:gd name="connsiteY5" fmla="*/ 3188186 h 4842815"/>
                <a:gd name="connsiteX6" fmla="*/ 543073 w 3049376"/>
                <a:gd name="connsiteY6" fmla="*/ 3334055 h 4842815"/>
                <a:gd name="connsiteX7" fmla="*/ 427684 w 3049376"/>
                <a:gd name="connsiteY7" fmla="*/ 3219755 h 4842815"/>
                <a:gd name="connsiteX8" fmla="*/ 520212 w 3049376"/>
                <a:gd name="connsiteY8" fmla="*/ 2799567 h 4842815"/>
                <a:gd name="connsiteX9" fmla="*/ 427684 w 3049376"/>
                <a:gd name="connsiteY9" fmla="*/ 2655875 h 4842815"/>
                <a:gd name="connsiteX10" fmla="*/ 964 w 3049376"/>
                <a:gd name="connsiteY10" fmla="*/ 2610155 h 4842815"/>
                <a:gd name="connsiteX11" fmla="*/ 724864 w 3049376"/>
                <a:gd name="connsiteY11" fmla="*/ 773735 h 4842815"/>
                <a:gd name="connsiteX12" fmla="*/ 2698444 w 3049376"/>
                <a:gd name="connsiteY12" fmla="*/ 4115 h 4842815"/>
                <a:gd name="connsiteX13" fmla="*/ 2820364 w 3049376"/>
                <a:gd name="connsiteY13" fmla="*/ 1063295 h 4842815"/>
                <a:gd name="connsiteX14" fmla="*/ 3048964 w 3049376"/>
                <a:gd name="connsiteY14" fmla="*/ 1787195 h 4842815"/>
                <a:gd name="connsiteX15" fmla="*/ 2759404 w 3049376"/>
                <a:gd name="connsiteY15" fmla="*/ 2511095 h 4842815"/>
                <a:gd name="connsiteX16" fmla="*/ 3018484 w 3049376"/>
                <a:gd name="connsiteY16" fmla="*/ 3189275 h 4842815"/>
                <a:gd name="connsiteX17" fmla="*/ 2614624 w 3049376"/>
                <a:gd name="connsiteY17" fmla="*/ 3936035 h 4842815"/>
                <a:gd name="connsiteX18" fmla="*/ 3048964 w 3049376"/>
                <a:gd name="connsiteY18" fmla="*/ 4842815 h 4842815"/>
                <a:gd name="connsiteX0" fmla="*/ 372886 w 3108878"/>
                <a:gd name="connsiteY0" fmla="*/ 2884096 h 4842436"/>
                <a:gd name="connsiteX1" fmla="*/ 1156657 w 3108878"/>
                <a:gd name="connsiteY1" fmla="*/ 3436002 h 4842436"/>
                <a:gd name="connsiteX2" fmla="*/ 913906 w 3108878"/>
                <a:gd name="connsiteY2" fmla="*/ 4293796 h 4842436"/>
                <a:gd name="connsiteX3" fmla="*/ 136666 w 3108878"/>
                <a:gd name="connsiteY3" fmla="*/ 3880139 h 4842436"/>
                <a:gd name="connsiteX4" fmla="*/ 299951 w 3108878"/>
                <a:gd name="connsiteY4" fmla="*/ 3015813 h 4842436"/>
                <a:gd name="connsiteX5" fmla="*/ 670066 w 3108878"/>
                <a:gd name="connsiteY5" fmla="*/ 3187807 h 4842436"/>
                <a:gd name="connsiteX6" fmla="*/ 602575 w 3108878"/>
                <a:gd name="connsiteY6" fmla="*/ 3333676 h 4842436"/>
                <a:gd name="connsiteX7" fmla="*/ 487186 w 3108878"/>
                <a:gd name="connsiteY7" fmla="*/ 3219376 h 4842436"/>
                <a:gd name="connsiteX8" fmla="*/ 579714 w 3108878"/>
                <a:gd name="connsiteY8" fmla="*/ 2799188 h 4842436"/>
                <a:gd name="connsiteX9" fmla="*/ 487186 w 3108878"/>
                <a:gd name="connsiteY9" fmla="*/ 2655496 h 4842436"/>
                <a:gd name="connsiteX10" fmla="*/ 832 w 3108878"/>
                <a:gd name="connsiteY10" fmla="*/ 2341420 h 4842436"/>
                <a:gd name="connsiteX11" fmla="*/ 784366 w 3108878"/>
                <a:gd name="connsiteY11" fmla="*/ 773356 h 4842436"/>
                <a:gd name="connsiteX12" fmla="*/ 2757946 w 3108878"/>
                <a:gd name="connsiteY12" fmla="*/ 3736 h 4842436"/>
                <a:gd name="connsiteX13" fmla="*/ 2879866 w 3108878"/>
                <a:gd name="connsiteY13" fmla="*/ 1062916 h 4842436"/>
                <a:gd name="connsiteX14" fmla="*/ 3108466 w 3108878"/>
                <a:gd name="connsiteY14" fmla="*/ 1786816 h 4842436"/>
                <a:gd name="connsiteX15" fmla="*/ 2818906 w 3108878"/>
                <a:gd name="connsiteY15" fmla="*/ 2510716 h 4842436"/>
                <a:gd name="connsiteX16" fmla="*/ 3077986 w 3108878"/>
                <a:gd name="connsiteY16" fmla="*/ 3188896 h 4842436"/>
                <a:gd name="connsiteX17" fmla="*/ 2674126 w 3108878"/>
                <a:gd name="connsiteY17" fmla="*/ 3935656 h 4842436"/>
                <a:gd name="connsiteX18" fmla="*/ 3108466 w 3108878"/>
                <a:gd name="connsiteY18" fmla="*/ 4842436 h 4842436"/>
                <a:gd name="connsiteX0" fmla="*/ 402651 w 3138643"/>
                <a:gd name="connsiteY0" fmla="*/ 2884071 h 4842411"/>
                <a:gd name="connsiteX1" fmla="*/ 1186422 w 3138643"/>
                <a:gd name="connsiteY1" fmla="*/ 3435977 h 4842411"/>
                <a:gd name="connsiteX2" fmla="*/ 943671 w 3138643"/>
                <a:gd name="connsiteY2" fmla="*/ 4293771 h 4842411"/>
                <a:gd name="connsiteX3" fmla="*/ 166431 w 3138643"/>
                <a:gd name="connsiteY3" fmla="*/ 3880114 h 4842411"/>
                <a:gd name="connsiteX4" fmla="*/ 329716 w 3138643"/>
                <a:gd name="connsiteY4" fmla="*/ 3015788 h 4842411"/>
                <a:gd name="connsiteX5" fmla="*/ 699831 w 3138643"/>
                <a:gd name="connsiteY5" fmla="*/ 3187782 h 4842411"/>
                <a:gd name="connsiteX6" fmla="*/ 632340 w 3138643"/>
                <a:gd name="connsiteY6" fmla="*/ 3333651 h 4842411"/>
                <a:gd name="connsiteX7" fmla="*/ 516951 w 3138643"/>
                <a:gd name="connsiteY7" fmla="*/ 3219351 h 4842411"/>
                <a:gd name="connsiteX8" fmla="*/ 609479 w 3138643"/>
                <a:gd name="connsiteY8" fmla="*/ 2799163 h 4842411"/>
                <a:gd name="connsiteX9" fmla="*/ 516951 w 3138643"/>
                <a:gd name="connsiteY9" fmla="*/ 2655471 h 4842411"/>
                <a:gd name="connsiteX10" fmla="*/ 779 w 3138643"/>
                <a:gd name="connsiteY10" fmla="*/ 2321517 h 4842411"/>
                <a:gd name="connsiteX11" fmla="*/ 814131 w 3138643"/>
                <a:gd name="connsiteY11" fmla="*/ 773331 h 4842411"/>
                <a:gd name="connsiteX12" fmla="*/ 2787711 w 3138643"/>
                <a:gd name="connsiteY12" fmla="*/ 3711 h 4842411"/>
                <a:gd name="connsiteX13" fmla="*/ 2909631 w 3138643"/>
                <a:gd name="connsiteY13" fmla="*/ 1062891 h 4842411"/>
                <a:gd name="connsiteX14" fmla="*/ 3138231 w 3138643"/>
                <a:gd name="connsiteY14" fmla="*/ 1786791 h 4842411"/>
                <a:gd name="connsiteX15" fmla="*/ 2848671 w 3138643"/>
                <a:gd name="connsiteY15" fmla="*/ 2510691 h 4842411"/>
                <a:gd name="connsiteX16" fmla="*/ 3107751 w 3138643"/>
                <a:gd name="connsiteY16" fmla="*/ 3188871 h 4842411"/>
                <a:gd name="connsiteX17" fmla="*/ 2703891 w 3138643"/>
                <a:gd name="connsiteY17" fmla="*/ 3935631 h 4842411"/>
                <a:gd name="connsiteX18" fmla="*/ 3138231 w 3138643"/>
                <a:gd name="connsiteY18" fmla="*/ 4842411 h 4842411"/>
                <a:gd name="connsiteX0" fmla="*/ 402651 w 3138643"/>
                <a:gd name="connsiteY0" fmla="*/ 2884071 h 4842411"/>
                <a:gd name="connsiteX1" fmla="*/ 1186422 w 3138643"/>
                <a:gd name="connsiteY1" fmla="*/ 3435977 h 4842411"/>
                <a:gd name="connsiteX2" fmla="*/ 943671 w 3138643"/>
                <a:gd name="connsiteY2" fmla="*/ 4293771 h 4842411"/>
                <a:gd name="connsiteX3" fmla="*/ 166431 w 3138643"/>
                <a:gd name="connsiteY3" fmla="*/ 3880114 h 4842411"/>
                <a:gd name="connsiteX4" fmla="*/ 329716 w 3138643"/>
                <a:gd name="connsiteY4" fmla="*/ 3015788 h 4842411"/>
                <a:gd name="connsiteX5" fmla="*/ 699831 w 3138643"/>
                <a:gd name="connsiteY5" fmla="*/ 3187782 h 4842411"/>
                <a:gd name="connsiteX6" fmla="*/ 632340 w 3138643"/>
                <a:gd name="connsiteY6" fmla="*/ 3333651 h 4842411"/>
                <a:gd name="connsiteX7" fmla="*/ 516951 w 3138643"/>
                <a:gd name="connsiteY7" fmla="*/ 3219351 h 4842411"/>
                <a:gd name="connsiteX8" fmla="*/ 609479 w 3138643"/>
                <a:gd name="connsiteY8" fmla="*/ 2799163 h 4842411"/>
                <a:gd name="connsiteX9" fmla="*/ 516951 w 3138643"/>
                <a:gd name="connsiteY9" fmla="*/ 2655471 h 4842411"/>
                <a:gd name="connsiteX10" fmla="*/ 779 w 3138643"/>
                <a:gd name="connsiteY10" fmla="*/ 2321517 h 4842411"/>
                <a:gd name="connsiteX11" fmla="*/ 814131 w 3138643"/>
                <a:gd name="connsiteY11" fmla="*/ 773331 h 4842411"/>
                <a:gd name="connsiteX12" fmla="*/ 2787711 w 3138643"/>
                <a:gd name="connsiteY12" fmla="*/ 3711 h 4842411"/>
                <a:gd name="connsiteX13" fmla="*/ 2909631 w 3138643"/>
                <a:gd name="connsiteY13" fmla="*/ 1062891 h 4842411"/>
                <a:gd name="connsiteX14" fmla="*/ 3138231 w 3138643"/>
                <a:gd name="connsiteY14" fmla="*/ 1786791 h 4842411"/>
                <a:gd name="connsiteX15" fmla="*/ 2848671 w 3138643"/>
                <a:gd name="connsiteY15" fmla="*/ 2510691 h 4842411"/>
                <a:gd name="connsiteX16" fmla="*/ 3107751 w 3138643"/>
                <a:gd name="connsiteY16" fmla="*/ 3188871 h 4842411"/>
                <a:gd name="connsiteX17" fmla="*/ 2703891 w 3138643"/>
                <a:gd name="connsiteY17" fmla="*/ 3935631 h 4842411"/>
                <a:gd name="connsiteX18" fmla="*/ 3138231 w 3138643"/>
                <a:gd name="connsiteY18" fmla="*/ 4842411 h 4842411"/>
                <a:gd name="connsiteX0" fmla="*/ 402651 w 3138643"/>
                <a:gd name="connsiteY0" fmla="*/ 2884071 h 4842411"/>
                <a:gd name="connsiteX1" fmla="*/ 1186422 w 3138643"/>
                <a:gd name="connsiteY1" fmla="*/ 3435977 h 4842411"/>
                <a:gd name="connsiteX2" fmla="*/ 943671 w 3138643"/>
                <a:gd name="connsiteY2" fmla="*/ 4293771 h 4842411"/>
                <a:gd name="connsiteX3" fmla="*/ 166431 w 3138643"/>
                <a:gd name="connsiteY3" fmla="*/ 3880114 h 4842411"/>
                <a:gd name="connsiteX4" fmla="*/ 329716 w 3138643"/>
                <a:gd name="connsiteY4" fmla="*/ 3015788 h 4842411"/>
                <a:gd name="connsiteX5" fmla="*/ 699831 w 3138643"/>
                <a:gd name="connsiteY5" fmla="*/ 3187782 h 4842411"/>
                <a:gd name="connsiteX6" fmla="*/ 632340 w 3138643"/>
                <a:gd name="connsiteY6" fmla="*/ 3333651 h 4842411"/>
                <a:gd name="connsiteX7" fmla="*/ 516951 w 3138643"/>
                <a:gd name="connsiteY7" fmla="*/ 3219351 h 4842411"/>
                <a:gd name="connsiteX8" fmla="*/ 609479 w 3138643"/>
                <a:gd name="connsiteY8" fmla="*/ 2799163 h 4842411"/>
                <a:gd name="connsiteX9" fmla="*/ 516951 w 3138643"/>
                <a:gd name="connsiteY9" fmla="*/ 2655471 h 4842411"/>
                <a:gd name="connsiteX10" fmla="*/ 779 w 3138643"/>
                <a:gd name="connsiteY10" fmla="*/ 2321517 h 4842411"/>
                <a:gd name="connsiteX11" fmla="*/ 814131 w 3138643"/>
                <a:gd name="connsiteY11" fmla="*/ 773331 h 4842411"/>
                <a:gd name="connsiteX12" fmla="*/ 2787711 w 3138643"/>
                <a:gd name="connsiteY12" fmla="*/ 3711 h 4842411"/>
                <a:gd name="connsiteX13" fmla="*/ 2909631 w 3138643"/>
                <a:gd name="connsiteY13" fmla="*/ 1062891 h 4842411"/>
                <a:gd name="connsiteX14" fmla="*/ 3138231 w 3138643"/>
                <a:gd name="connsiteY14" fmla="*/ 1786791 h 4842411"/>
                <a:gd name="connsiteX15" fmla="*/ 2848671 w 3138643"/>
                <a:gd name="connsiteY15" fmla="*/ 2510691 h 4842411"/>
                <a:gd name="connsiteX16" fmla="*/ 3107751 w 3138643"/>
                <a:gd name="connsiteY16" fmla="*/ 3188871 h 4842411"/>
                <a:gd name="connsiteX17" fmla="*/ 2703891 w 3138643"/>
                <a:gd name="connsiteY17" fmla="*/ 3935631 h 4842411"/>
                <a:gd name="connsiteX18" fmla="*/ 3138231 w 3138643"/>
                <a:gd name="connsiteY18" fmla="*/ 4842411 h 4842411"/>
                <a:gd name="connsiteX0" fmla="*/ 404745 w 3140737"/>
                <a:gd name="connsiteY0" fmla="*/ 2884071 h 4842411"/>
                <a:gd name="connsiteX1" fmla="*/ 1188516 w 3140737"/>
                <a:gd name="connsiteY1" fmla="*/ 3435977 h 4842411"/>
                <a:gd name="connsiteX2" fmla="*/ 945765 w 3140737"/>
                <a:gd name="connsiteY2" fmla="*/ 4293771 h 4842411"/>
                <a:gd name="connsiteX3" fmla="*/ 168525 w 3140737"/>
                <a:gd name="connsiteY3" fmla="*/ 3880114 h 4842411"/>
                <a:gd name="connsiteX4" fmla="*/ 331810 w 3140737"/>
                <a:gd name="connsiteY4" fmla="*/ 3015788 h 4842411"/>
                <a:gd name="connsiteX5" fmla="*/ 701925 w 3140737"/>
                <a:gd name="connsiteY5" fmla="*/ 3187782 h 4842411"/>
                <a:gd name="connsiteX6" fmla="*/ 634434 w 3140737"/>
                <a:gd name="connsiteY6" fmla="*/ 3333651 h 4842411"/>
                <a:gd name="connsiteX7" fmla="*/ 519045 w 3140737"/>
                <a:gd name="connsiteY7" fmla="*/ 3219351 h 4842411"/>
                <a:gd name="connsiteX8" fmla="*/ 611573 w 3140737"/>
                <a:gd name="connsiteY8" fmla="*/ 2799163 h 4842411"/>
                <a:gd name="connsiteX9" fmla="*/ 559189 w 3140737"/>
                <a:gd name="connsiteY9" fmla="*/ 2570722 h 4842411"/>
                <a:gd name="connsiteX10" fmla="*/ 2873 w 3140737"/>
                <a:gd name="connsiteY10" fmla="*/ 2321517 h 4842411"/>
                <a:gd name="connsiteX11" fmla="*/ 816225 w 3140737"/>
                <a:gd name="connsiteY11" fmla="*/ 773331 h 4842411"/>
                <a:gd name="connsiteX12" fmla="*/ 2789805 w 3140737"/>
                <a:gd name="connsiteY12" fmla="*/ 3711 h 4842411"/>
                <a:gd name="connsiteX13" fmla="*/ 2911725 w 3140737"/>
                <a:gd name="connsiteY13" fmla="*/ 1062891 h 4842411"/>
                <a:gd name="connsiteX14" fmla="*/ 3140325 w 3140737"/>
                <a:gd name="connsiteY14" fmla="*/ 1786791 h 4842411"/>
                <a:gd name="connsiteX15" fmla="*/ 2850765 w 3140737"/>
                <a:gd name="connsiteY15" fmla="*/ 2510691 h 4842411"/>
                <a:gd name="connsiteX16" fmla="*/ 3109845 w 3140737"/>
                <a:gd name="connsiteY16" fmla="*/ 3188871 h 4842411"/>
                <a:gd name="connsiteX17" fmla="*/ 2705985 w 3140737"/>
                <a:gd name="connsiteY17" fmla="*/ 3935631 h 4842411"/>
                <a:gd name="connsiteX18" fmla="*/ 3140325 w 3140737"/>
                <a:gd name="connsiteY18" fmla="*/ 4842411 h 4842411"/>
                <a:gd name="connsiteX0" fmla="*/ 404958 w 3140950"/>
                <a:gd name="connsiteY0" fmla="*/ 2884071 h 4842411"/>
                <a:gd name="connsiteX1" fmla="*/ 1188729 w 3140950"/>
                <a:gd name="connsiteY1" fmla="*/ 3435977 h 4842411"/>
                <a:gd name="connsiteX2" fmla="*/ 945978 w 3140950"/>
                <a:gd name="connsiteY2" fmla="*/ 4293771 h 4842411"/>
                <a:gd name="connsiteX3" fmla="*/ 168738 w 3140950"/>
                <a:gd name="connsiteY3" fmla="*/ 3880114 h 4842411"/>
                <a:gd name="connsiteX4" fmla="*/ 332023 w 3140950"/>
                <a:gd name="connsiteY4" fmla="*/ 3015788 h 4842411"/>
                <a:gd name="connsiteX5" fmla="*/ 702138 w 3140950"/>
                <a:gd name="connsiteY5" fmla="*/ 3187782 h 4842411"/>
                <a:gd name="connsiteX6" fmla="*/ 634647 w 3140950"/>
                <a:gd name="connsiteY6" fmla="*/ 3333651 h 4842411"/>
                <a:gd name="connsiteX7" fmla="*/ 519258 w 3140950"/>
                <a:gd name="connsiteY7" fmla="*/ 3219351 h 4842411"/>
                <a:gd name="connsiteX8" fmla="*/ 611786 w 3140950"/>
                <a:gd name="connsiteY8" fmla="*/ 2799163 h 4842411"/>
                <a:gd name="connsiteX9" fmla="*/ 559402 w 3140950"/>
                <a:gd name="connsiteY9" fmla="*/ 2570722 h 4842411"/>
                <a:gd name="connsiteX10" fmla="*/ 3086 w 3140950"/>
                <a:gd name="connsiteY10" fmla="*/ 2321517 h 4842411"/>
                <a:gd name="connsiteX11" fmla="*/ 816438 w 3140950"/>
                <a:gd name="connsiteY11" fmla="*/ 773331 h 4842411"/>
                <a:gd name="connsiteX12" fmla="*/ 2790018 w 3140950"/>
                <a:gd name="connsiteY12" fmla="*/ 3711 h 4842411"/>
                <a:gd name="connsiteX13" fmla="*/ 2911938 w 3140950"/>
                <a:gd name="connsiteY13" fmla="*/ 1062891 h 4842411"/>
                <a:gd name="connsiteX14" fmla="*/ 3140538 w 3140950"/>
                <a:gd name="connsiteY14" fmla="*/ 1786791 h 4842411"/>
                <a:gd name="connsiteX15" fmla="*/ 2850978 w 3140950"/>
                <a:gd name="connsiteY15" fmla="*/ 2510691 h 4842411"/>
                <a:gd name="connsiteX16" fmla="*/ 3110058 w 3140950"/>
                <a:gd name="connsiteY16" fmla="*/ 3188871 h 4842411"/>
                <a:gd name="connsiteX17" fmla="*/ 2706198 w 3140950"/>
                <a:gd name="connsiteY17" fmla="*/ 3935631 h 4842411"/>
                <a:gd name="connsiteX18" fmla="*/ 3140538 w 3140950"/>
                <a:gd name="connsiteY18" fmla="*/ 4842411 h 4842411"/>
                <a:gd name="connsiteX0" fmla="*/ 404958 w 3140950"/>
                <a:gd name="connsiteY0" fmla="*/ 2884071 h 4842411"/>
                <a:gd name="connsiteX1" fmla="*/ 1188729 w 3140950"/>
                <a:gd name="connsiteY1" fmla="*/ 3435977 h 4842411"/>
                <a:gd name="connsiteX2" fmla="*/ 945978 w 3140950"/>
                <a:gd name="connsiteY2" fmla="*/ 4293771 h 4842411"/>
                <a:gd name="connsiteX3" fmla="*/ 168738 w 3140950"/>
                <a:gd name="connsiteY3" fmla="*/ 3880114 h 4842411"/>
                <a:gd name="connsiteX4" fmla="*/ 332023 w 3140950"/>
                <a:gd name="connsiteY4" fmla="*/ 3015788 h 4842411"/>
                <a:gd name="connsiteX5" fmla="*/ 702138 w 3140950"/>
                <a:gd name="connsiteY5" fmla="*/ 3187782 h 4842411"/>
                <a:gd name="connsiteX6" fmla="*/ 634647 w 3140950"/>
                <a:gd name="connsiteY6" fmla="*/ 3333651 h 4842411"/>
                <a:gd name="connsiteX7" fmla="*/ 519258 w 3140950"/>
                <a:gd name="connsiteY7" fmla="*/ 3219351 h 4842411"/>
                <a:gd name="connsiteX8" fmla="*/ 611786 w 3140950"/>
                <a:gd name="connsiteY8" fmla="*/ 2799163 h 4842411"/>
                <a:gd name="connsiteX9" fmla="*/ 559402 w 3140950"/>
                <a:gd name="connsiteY9" fmla="*/ 2570722 h 4842411"/>
                <a:gd name="connsiteX10" fmla="*/ 3086 w 3140950"/>
                <a:gd name="connsiteY10" fmla="*/ 2321517 h 4842411"/>
                <a:gd name="connsiteX11" fmla="*/ 816438 w 3140950"/>
                <a:gd name="connsiteY11" fmla="*/ 773331 h 4842411"/>
                <a:gd name="connsiteX12" fmla="*/ 2790018 w 3140950"/>
                <a:gd name="connsiteY12" fmla="*/ 3711 h 4842411"/>
                <a:gd name="connsiteX13" fmla="*/ 2911938 w 3140950"/>
                <a:gd name="connsiteY13" fmla="*/ 1062891 h 4842411"/>
                <a:gd name="connsiteX14" fmla="*/ 3140538 w 3140950"/>
                <a:gd name="connsiteY14" fmla="*/ 1786791 h 4842411"/>
                <a:gd name="connsiteX15" fmla="*/ 2850978 w 3140950"/>
                <a:gd name="connsiteY15" fmla="*/ 2510691 h 4842411"/>
                <a:gd name="connsiteX16" fmla="*/ 3110058 w 3140950"/>
                <a:gd name="connsiteY16" fmla="*/ 3188871 h 4842411"/>
                <a:gd name="connsiteX17" fmla="*/ 2706198 w 3140950"/>
                <a:gd name="connsiteY17" fmla="*/ 3935631 h 4842411"/>
                <a:gd name="connsiteX18" fmla="*/ 3140538 w 3140950"/>
                <a:gd name="connsiteY18" fmla="*/ 4842411 h 4842411"/>
                <a:gd name="connsiteX0" fmla="*/ 404958 w 3140950"/>
                <a:gd name="connsiteY0" fmla="*/ 2884071 h 4842411"/>
                <a:gd name="connsiteX1" fmla="*/ 1188729 w 3140950"/>
                <a:gd name="connsiteY1" fmla="*/ 3435977 h 4842411"/>
                <a:gd name="connsiteX2" fmla="*/ 945978 w 3140950"/>
                <a:gd name="connsiteY2" fmla="*/ 4293771 h 4842411"/>
                <a:gd name="connsiteX3" fmla="*/ 168738 w 3140950"/>
                <a:gd name="connsiteY3" fmla="*/ 3880114 h 4842411"/>
                <a:gd name="connsiteX4" fmla="*/ 332023 w 3140950"/>
                <a:gd name="connsiteY4" fmla="*/ 3015788 h 4842411"/>
                <a:gd name="connsiteX5" fmla="*/ 702138 w 3140950"/>
                <a:gd name="connsiteY5" fmla="*/ 3187782 h 4842411"/>
                <a:gd name="connsiteX6" fmla="*/ 634647 w 3140950"/>
                <a:gd name="connsiteY6" fmla="*/ 3333651 h 4842411"/>
                <a:gd name="connsiteX7" fmla="*/ 519258 w 3140950"/>
                <a:gd name="connsiteY7" fmla="*/ 3219351 h 4842411"/>
                <a:gd name="connsiteX8" fmla="*/ 611786 w 3140950"/>
                <a:gd name="connsiteY8" fmla="*/ 2799163 h 4842411"/>
                <a:gd name="connsiteX9" fmla="*/ 559402 w 3140950"/>
                <a:gd name="connsiteY9" fmla="*/ 2570722 h 4842411"/>
                <a:gd name="connsiteX10" fmla="*/ 3086 w 3140950"/>
                <a:gd name="connsiteY10" fmla="*/ 2321517 h 4842411"/>
                <a:gd name="connsiteX11" fmla="*/ 816438 w 3140950"/>
                <a:gd name="connsiteY11" fmla="*/ 773331 h 4842411"/>
                <a:gd name="connsiteX12" fmla="*/ 2790018 w 3140950"/>
                <a:gd name="connsiteY12" fmla="*/ 3711 h 4842411"/>
                <a:gd name="connsiteX13" fmla="*/ 2911938 w 3140950"/>
                <a:gd name="connsiteY13" fmla="*/ 1062891 h 4842411"/>
                <a:gd name="connsiteX14" fmla="*/ 3140538 w 3140950"/>
                <a:gd name="connsiteY14" fmla="*/ 1786791 h 4842411"/>
                <a:gd name="connsiteX15" fmla="*/ 2850978 w 3140950"/>
                <a:gd name="connsiteY15" fmla="*/ 2510691 h 4842411"/>
                <a:gd name="connsiteX16" fmla="*/ 3110058 w 3140950"/>
                <a:gd name="connsiteY16" fmla="*/ 3188871 h 4842411"/>
                <a:gd name="connsiteX17" fmla="*/ 2706198 w 3140950"/>
                <a:gd name="connsiteY17" fmla="*/ 3935631 h 4842411"/>
                <a:gd name="connsiteX18" fmla="*/ 3140538 w 3140950"/>
                <a:gd name="connsiteY18" fmla="*/ 4842411 h 4842411"/>
                <a:gd name="connsiteX0" fmla="*/ 404958 w 3140950"/>
                <a:gd name="connsiteY0" fmla="*/ 2884071 h 4842411"/>
                <a:gd name="connsiteX1" fmla="*/ 1188729 w 3140950"/>
                <a:gd name="connsiteY1" fmla="*/ 3435977 h 4842411"/>
                <a:gd name="connsiteX2" fmla="*/ 945978 w 3140950"/>
                <a:gd name="connsiteY2" fmla="*/ 4293771 h 4842411"/>
                <a:gd name="connsiteX3" fmla="*/ 168738 w 3140950"/>
                <a:gd name="connsiteY3" fmla="*/ 3880114 h 4842411"/>
                <a:gd name="connsiteX4" fmla="*/ 332023 w 3140950"/>
                <a:gd name="connsiteY4" fmla="*/ 3015788 h 4842411"/>
                <a:gd name="connsiteX5" fmla="*/ 702138 w 3140950"/>
                <a:gd name="connsiteY5" fmla="*/ 3187782 h 4842411"/>
                <a:gd name="connsiteX6" fmla="*/ 634647 w 3140950"/>
                <a:gd name="connsiteY6" fmla="*/ 3333651 h 4842411"/>
                <a:gd name="connsiteX7" fmla="*/ 519258 w 3140950"/>
                <a:gd name="connsiteY7" fmla="*/ 3219351 h 4842411"/>
                <a:gd name="connsiteX8" fmla="*/ 611786 w 3140950"/>
                <a:gd name="connsiteY8" fmla="*/ 2799163 h 4842411"/>
                <a:gd name="connsiteX9" fmla="*/ 559402 w 3140950"/>
                <a:gd name="connsiteY9" fmla="*/ 2570722 h 4842411"/>
                <a:gd name="connsiteX10" fmla="*/ 3086 w 3140950"/>
                <a:gd name="connsiteY10" fmla="*/ 2321517 h 4842411"/>
                <a:gd name="connsiteX11" fmla="*/ 816438 w 3140950"/>
                <a:gd name="connsiteY11" fmla="*/ 773331 h 4842411"/>
                <a:gd name="connsiteX12" fmla="*/ 2790018 w 3140950"/>
                <a:gd name="connsiteY12" fmla="*/ 3711 h 4842411"/>
                <a:gd name="connsiteX13" fmla="*/ 2911938 w 3140950"/>
                <a:gd name="connsiteY13" fmla="*/ 1062891 h 4842411"/>
                <a:gd name="connsiteX14" fmla="*/ 3140538 w 3140950"/>
                <a:gd name="connsiteY14" fmla="*/ 1786791 h 4842411"/>
                <a:gd name="connsiteX15" fmla="*/ 2850978 w 3140950"/>
                <a:gd name="connsiteY15" fmla="*/ 2510691 h 4842411"/>
                <a:gd name="connsiteX16" fmla="*/ 3110058 w 3140950"/>
                <a:gd name="connsiteY16" fmla="*/ 3188871 h 4842411"/>
                <a:gd name="connsiteX17" fmla="*/ 2706198 w 3140950"/>
                <a:gd name="connsiteY17" fmla="*/ 3935631 h 4842411"/>
                <a:gd name="connsiteX18" fmla="*/ 3140538 w 3140950"/>
                <a:gd name="connsiteY18" fmla="*/ 4842411 h 4842411"/>
                <a:gd name="connsiteX0" fmla="*/ 404958 w 3140950"/>
                <a:gd name="connsiteY0" fmla="*/ 2884071 h 4842411"/>
                <a:gd name="connsiteX1" fmla="*/ 1188729 w 3140950"/>
                <a:gd name="connsiteY1" fmla="*/ 3435977 h 4842411"/>
                <a:gd name="connsiteX2" fmla="*/ 945978 w 3140950"/>
                <a:gd name="connsiteY2" fmla="*/ 4293771 h 4842411"/>
                <a:gd name="connsiteX3" fmla="*/ 168738 w 3140950"/>
                <a:gd name="connsiteY3" fmla="*/ 3880114 h 4842411"/>
                <a:gd name="connsiteX4" fmla="*/ 332023 w 3140950"/>
                <a:gd name="connsiteY4" fmla="*/ 3015788 h 4842411"/>
                <a:gd name="connsiteX5" fmla="*/ 702138 w 3140950"/>
                <a:gd name="connsiteY5" fmla="*/ 3187782 h 4842411"/>
                <a:gd name="connsiteX6" fmla="*/ 634647 w 3140950"/>
                <a:gd name="connsiteY6" fmla="*/ 3333651 h 4842411"/>
                <a:gd name="connsiteX7" fmla="*/ 519258 w 3140950"/>
                <a:gd name="connsiteY7" fmla="*/ 3219351 h 4842411"/>
                <a:gd name="connsiteX8" fmla="*/ 611786 w 3140950"/>
                <a:gd name="connsiteY8" fmla="*/ 2799163 h 4842411"/>
                <a:gd name="connsiteX9" fmla="*/ 559402 w 3140950"/>
                <a:gd name="connsiteY9" fmla="*/ 2570722 h 4842411"/>
                <a:gd name="connsiteX10" fmla="*/ 3086 w 3140950"/>
                <a:gd name="connsiteY10" fmla="*/ 2321517 h 4842411"/>
                <a:gd name="connsiteX11" fmla="*/ 816438 w 3140950"/>
                <a:gd name="connsiteY11" fmla="*/ 773331 h 4842411"/>
                <a:gd name="connsiteX12" fmla="*/ 2790018 w 3140950"/>
                <a:gd name="connsiteY12" fmla="*/ 3711 h 4842411"/>
                <a:gd name="connsiteX13" fmla="*/ 2911938 w 3140950"/>
                <a:gd name="connsiteY13" fmla="*/ 1062891 h 4842411"/>
                <a:gd name="connsiteX14" fmla="*/ 3140538 w 3140950"/>
                <a:gd name="connsiteY14" fmla="*/ 1786791 h 4842411"/>
                <a:gd name="connsiteX15" fmla="*/ 2850978 w 3140950"/>
                <a:gd name="connsiteY15" fmla="*/ 2510691 h 4842411"/>
                <a:gd name="connsiteX16" fmla="*/ 3110058 w 3140950"/>
                <a:gd name="connsiteY16" fmla="*/ 3188871 h 4842411"/>
                <a:gd name="connsiteX17" fmla="*/ 2706198 w 3140950"/>
                <a:gd name="connsiteY17" fmla="*/ 3935631 h 4842411"/>
                <a:gd name="connsiteX18" fmla="*/ 3140538 w 3140950"/>
                <a:gd name="connsiteY18" fmla="*/ 4842411 h 484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40950" h="4842411">
                  <a:moveTo>
                    <a:pt x="404958" y="2884071"/>
                  </a:moveTo>
                  <a:cubicBezTo>
                    <a:pt x="864063" y="2942491"/>
                    <a:pt x="1060459" y="2956098"/>
                    <a:pt x="1188729" y="3435977"/>
                  </a:cubicBezTo>
                  <a:cubicBezTo>
                    <a:pt x="1316999" y="3915856"/>
                    <a:pt x="1115977" y="4219748"/>
                    <a:pt x="945978" y="4293771"/>
                  </a:cubicBezTo>
                  <a:cubicBezTo>
                    <a:pt x="775979" y="4367794"/>
                    <a:pt x="281950" y="4441454"/>
                    <a:pt x="168738" y="3880114"/>
                  </a:cubicBezTo>
                  <a:cubicBezTo>
                    <a:pt x="55526" y="3318774"/>
                    <a:pt x="166923" y="3087634"/>
                    <a:pt x="332023" y="3015788"/>
                  </a:cubicBezTo>
                  <a:cubicBezTo>
                    <a:pt x="497123" y="2943942"/>
                    <a:pt x="678916" y="3085819"/>
                    <a:pt x="702138" y="3187782"/>
                  </a:cubicBezTo>
                  <a:cubicBezTo>
                    <a:pt x="725360" y="3289745"/>
                    <a:pt x="665127" y="3328389"/>
                    <a:pt x="634647" y="3333651"/>
                  </a:cubicBezTo>
                  <a:cubicBezTo>
                    <a:pt x="604167" y="3338913"/>
                    <a:pt x="523068" y="3308432"/>
                    <a:pt x="519258" y="3219351"/>
                  </a:cubicBezTo>
                  <a:cubicBezTo>
                    <a:pt x="515448" y="3130270"/>
                    <a:pt x="600634" y="2884965"/>
                    <a:pt x="611786" y="2799163"/>
                  </a:cubicBezTo>
                  <a:cubicBezTo>
                    <a:pt x="622938" y="2713361"/>
                    <a:pt x="661481" y="2629045"/>
                    <a:pt x="559402" y="2570722"/>
                  </a:cubicBezTo>
                  <a:cubicBezTo>
                    <a:pt x="457323" y="2512399"/>
                    <a:pt x="44996" y="2790581"/>
                    <a:pt x="3086" y="2321517"/>
                  </a:cubicBezTo>
                  <a:cubicBezTo>
                    <a:pt x="-38824" y="1852453"/>
                    <a:pt x="351949" y="1159632"/>
                    <a:pt x="816438" y="773331"/>
                  </a:cubicBezTo>
                  <a:cubicBezTo>
                    <a:pt x="1280927" y="387030"/>
                    <a:pt x="2440768" y="-44549"/>
                    <a:pt x="2790018" y="3711"/>
                  </a:cubicBezTo>
                  <a:cubicBezTo>
                    <a:pt x="3139268" y="51971"/>
                    <a:pt x="2853518" y="765711"/>
                    <a:pt x="2911938" y="1062891"/>
                  </a:cubicBezTo>
                  <a:cubicBezTo>
                    <a:pt x="2970358" y="1360071"/>
                    <a:pt x="3150698" y="1545491"/>
                    <a:pt x="3140538" y="1786791"/>
                  </a:cubicBezTo>
                  <a:cubicBezTo>
                    <a:pt x="3130378" y="2028091"/>
                    <a:pt x="2856058" y="2277011"/>
                    <a:pt x="2850978" y="2510691"/>
                  </a:cubicBezTo>
                  <a:cubicBezTo>
                    <a:pt x="2845898" y="2744371"/>
                    <a:pt x="3134188" y="2951381"/>
                    <a:pt x="3110058" y="3188871"/>
                  </a:cubicBezTo>
                  <a:cubicBezTo>
                    <a:pt x="3085928" y="3426361"/>
                    <a:pt x="2701118" y="3660041"/>
                    <a:pt x="2706198" y="3935631"/>
                  </a:cubicBezTo>
                  <a:cubicBezTo>
                    <a:pt x="2711278" y="4211221"/>
                    <a:pt x="2930353" y="4591586"/>
                    <a:pt x="3140538" y="4842411"/>
                  </a:cubicBezTo>
                </a:path>
              </a:pathLst>
            </a:cu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2324680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그림 개체 틀 29">
            <a:extLst>
              <a:ext uri="{FF2B5EF4-FFF2-40B4-BE49-F238E27FC236}">
                <a16:creationId xmlns:a16="http://schemas.microsoft.com/office/drawing/2014/main" id="{7B60FE99-DD5E-4D6E-99F4-535645C4CB0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2" y="0"/>
            <a:ext cx="6569477" cy="6858000"/>
          </a:xfrm>
          <a:custGeom>
            <a:avLst/>
            <a:gdLst>
              <a:gd name="connsiteX0" fmla="*/ 4117221 w 6569477"/>
              <a:gd name="connsiteY0" fmla="*/ 6784486 h 6858000"/>
              <a:gd name="connsiteX1" fmla="*/ 4065123 w 6569477"/>
              <a:gd name="connsiteY1" fmla="*/ 6846362 h 6858000"/>
              <a:gd name="connsiteX2" fmla="*/ 4054153 w 6569477"/>
              <a:gd name="connsiteY2" fmla="*/ 6858000 h 6858000"/>
              <a:gd name="connsiteX3" fmla="*/ 4025354 w 6569477"/>
              <a:gd name="connsiteY3" fmla="*/ 6858000 h 6858000"/>
              <a:gd name="connsiteX4" fmla="*/ 4042817 w 6569477"/>
              <a:gd name="connsiteY4" fmla="*/ 6837081 h 6858000"/>
              <a:gd name="connsiteX5" fmla="*/ 4117221 w 6569477"/>
              <a:gd name="connsiteY5" fmla="*/ 6784486 h 6858000"/>
              <a:gd name="connsiteX6" fmla="*/ 4098863 w 6569477"/>
              <a:gd name="connsiteY6" fmla="*/ 6687079 h 6858000"/>
              <a:gd name="connsiteX7" fmla="*/ 4016483 w 6569477"/>
              <a:gd name="connsiteY7" fmla="*/ 6816306 h 6858000"/>
              <a:gd name="connsiteX8" fmla="*/ 3967818 w 6569477"/>
              <a:gd name="connsiteY8" fmla="*/ 6856958 h 6858000"/>
              <a:gd name="connsiteX9" fmla="*/ 3966685 w 6569477"/>
              <a:gd name="connsiteY9" fmla="*/ 6858000 h 6858000"/>
              <a:gd name="connsiteX10" fmla="*/ 3929841 w 6569477"/>
              <a:gd name="connsiteY10" fmla="*/ 6858000 h 6858000"/>
              <a:gd name="connsiteX11" fmla="*/ 4004165 w 6569477"/>
              <a:gd name="connsiteY11" fmla="*/ 6784103 h 6858000"/>
              <a:gd name="connsiteX12" fmla="*/ 4098863 w 6569477"/>
              <a:gd name="connsiteY12" fmla="*/ 6687079 h 6858000"/>
              <a:gd name="connsiteX13" fmla="*/ 5739924 w 6569477"/>
              <a:gd name="connsiteY13" fmla="*/ 6488019 h 6858000"/>
              <a:gd name="connsiteX14" fmla="*/ 5746811 w 6569477"/>
              <a:gd name="connsiteY14" fmla="*/ 6494900 h 6858000"/>
              <a:gd name="connsiteX15" fmla="*/ 5746479 w 6569477"/>
              <a:gd name="connsiteY15" fmla="*/ 6496223 h 6858000"/>
              <a:gd name="connsiteX16" fmla="*/ 5739923 w 6569477"/>
              <a:gd name="connsiteY16" fmla="*/ 6501783 h 6858000"/>
              <a:gd name="connsiteX17" fmla="*/ 5739923 w 6569477"/>
              <a:gd name="connsiteY17" fmla="*/ 6494900 h 6858000"/>
              <a:gd name="connsiteX18" fmla="*/ 4189806 w 6569477"/>
              <a:gd name="connsiteY18" fmla="*/ 6433624 h 6858000"/>
              <a:gd name="connsiteX19" fmla="*/ 4188863 w 6569477"/>
              <a:gd name="connsiteY19" fmla="*/ 6437396 h 6858000"/>
              <a:gd name="connsiteX20" fmla="*/ 4181480 w 6569477"/>
              <a:gd name="connsiteY20" fmla="*/ 6441614 h 6858000"/>
              <a:gd name="connsiteX21" fmla="*/ 4190270 w 6569477"/>
              <a:gd name="connsiteY21" fmla="*/ 6433178 h 6858000"/>
              <a:gd name="connsiteX22" fmla="*/ 4189806 w 6569477"/>
              <a:gd name="connsiteY22" fmla="*/ 6433624 h 6858000"/>
              <a:gd name="connsiteX23" fmla="*/ 4189918 w 6569477"/>
              <a:gd name="connsiteY23" fmla="*/ 6433179 h 6858000"/>
              <a:gd name="connsiteX24" fmla="*/ 4080254 w 6569477"/>
              <a:gd name="connsiteY24" fmla="*/ 6424489 h 6858000"/>
              <a:gd name="connsiteX25" fmla="*/ 4080253 w 6569477"/>
              <a:gd name="connsiteY25" fmla="*/ 6424742 h 6858000"/>
              <a:gd name="connsiteX26" fmla="*/ 4071818 w 6569477"/>
              <a:gd name="connsiteY26" fmla="*/ 6433178 h 6858000"/>
              <a:gd name="connsiteX27" fmla="*/ 4239510 w 6569477"/>
              <a:gd name="connsiteY27" fmla="*/ 6367480 h 6858000"/>
              <a:gd name="connsiteX28" fmla="*/ 4236315 w 6569477"/>
              <a:gd name="connsiteY28" fmla="*/ 6373075 h 6858000"/>
              <a:gd name="connsiteX29" fmla="*/ 4232912 w 6569477"/>
              <a:gd name="connsiteY29" fmla="*/ 6373925 h 6858000"/>
              <a:gd name="connsiteX30" fmla="*/ 4238687 w 6569477"/>
              <a:gd name="connsiteY30" fmla="*/ 6368327 h 6858000"/>
              <a:gd name="connsiteX31" fmla="*/ 4265838 w 6569477"/>
              <a:gd name="connsiteY31" fmla="*/ 6340386 h 6858000"/>
              <a:gd name="connsiteX32" fmla="*/ 4239510 w 6569477"/>
              <a:gd name="connsiteY32" fmla="*/ 6367480 h 6858000"/>
              <a:gd name="connsiteX33" fmla="*/ 4240531 w 6569477"/>
              <a:gd name="connsiteY33" fmla="*/ 6365693 h 6858000"/>
              <a:gd name="connsiteX34" fmla="*/ 4248968 w 6569477"/>
              <a:gd name="connsiteY34" fmla="*/ 6357257 h 6858000"/>
              <a:gd name="connsiteX35" fmla="*/ 4265838 w 6569477"/>
              <a:gd name="connsiteY35" fmla="*/ 6340386 h 6858000"/>
              <a:gd name="connsiteX36" fmla="*/ 4291147 w 6569477"/>
              <a:gd name="connsiteY36" fmla="*/ 6272900 h 6858000"/>
              <a:gd name="connsiteX37" fmla="*/ 4299581 w 6569477"/>
              <a:gd name="connsiteY37" fmla="*/ 6272900 h 6858000"/>
              <a:gd name="connsiteX38" fmla="*/ 4308018 w 6569477"/>
              <a:gd name="connsiteY38" fmla="*/ 6272900 h 6858000"/>
              <a:gd name="connsiteX39" fmla="*/ 4291147 w 6569477"/>
              <a:gd name="connsiteY39" fmla="*/ 6289772 h 6858000"/>
              <a:gd name="connsiteX40" fmla="*/ 4274273 w 6569477"/>
              <a:gd name="connsiteY40" fmla="*/ 6306643 h 6858000"/>
              <a:gd name="connsiteX41" fmla="*/ 4257404 w 6569477"/>
              <a:gd name="connsiteY41" fmla="*/ 6323512 h 6858000"/>
              <a:gd name="connsiteX42" fmla="*/ 4257404 w 6569477"/>
              <a:gd name="connsiteY42" fmla="*/ 6331950 h 6858000"/>
              <a:gd name="connsiteX43" fmla="*/ 4215224 w 6569477"/>
              <a:gd name="connsiteY43" fmla="*/ 6374128 h 6858000"/>
              <a:gd name="connsiteX44" fmla="*/ 4215223 w 6569477"/>
              <a:gd name="connsiteY44" fmla="*/ 6382562 h 6858000"/>
              <a:gd name="connsiteX45" fmla="*/ 4223663 w 6569477"/>
              <a:gd name="connsiteY45" fmla="*/ 6382564 h 6858000"/>
              <a:gd name="connsiteX46" fmla="*/ 4232099 w 6569477"/>
              <a:gd name="connsiteY46" fmla="*/ 6374128 h 6858000"/>
              <a:gd name="connsiteX47" fmla="*/ 4232912 w 6569477"/>
              <a:gd name="connsiteY47" fmla="*/ 6373925 h 6858000"/>
              <a:gd name="connsiteX48" fmla="*/ 4215378 w 6569477"/>
              <a:gd name="connsiteY48" fmla="*/ 6390919 h 6858000"/>
              <a:gd name="connsiteX49" fmla="*/ 4215224 w 6569477"/>
              <a:gd name="connsiteY49" fmla="*/ 6391000 h 6858000"/>
              <a:gd name="connsiteX50" fmla="*/ 4215199 w 6569477"/>
              <a:gd name="connsiteY50" fmla="*/ 6391088 h 6858000"/>
              <a:gd name="connsiteX51" fmla="*/ 4213115 w 6569477"/>
              <a:gd name="connsiteY51" fmla="*/ 6393108 h 6858000"/>
              <a:gd name="connsiteX52" fmla="*/ 4198356 w 6569477"/>
              <a:gd name="connsiteY52" fmla="*/ 6382564 h 6858000"/>
              <a:gd name="connsiteX53" fmla="*/ 4113994 w 6569477"/>
              <a:gd name="connsiteY53" fmla="*/ 6475357 h 6858000"/>
              <a:gd name="connsiteX54" fmla="*/ 4122431 w 6569477"/>
              <a:gd name="connsiteY54" fmla="*/ 6475355 h 6858000"/>
              <a:gd name="connsiteX55" fmla="*/ 4097125 w 6569477"/>
              <a:gd name="connsiteY55" fmla="*/ 6500664 h 6858000"/>
              <a:gd name="connsiteX56" fmla="*/ 4088687 w 6569477"/>
              <a:gd name="connsiteY56" fmla="*/ 6500664 h 6858000"/>
              <a:gd name="connsiteX57" fmla="*/ 4088688 w 6569477"/>
              <a:gd name="connsiteY57" fmla="*/ 6509098 h 6858000"/>
              <a:gd name="connsiteX58" fmla="*/ 4080256 w 6569477"/>
              <a:gd name="connsiteY58" fmla="*/ 6509098 h 6858000"/>
              <a:gd name="connsiteX59" fmla="*/ 4063383 w 6569477"/>
              <a:gd name="connsiteY59" fmla="*/ 6525971 h 6858000"/>
              <a:gd name="connsiteX60" fmla="*/ 4054946 w 6569477"/>
              <a:gd name="connsiteY60" fmla="*/ 6542841 h 6858000"/>
              <a:gd name="connsiteX61" fmla="*/ 4046513 w 6569477"/>
              <a:gd name="connsiteY61" fmla="*/ 6551277 h 6858000"/>
              <a:gd name="connsiteX62" fmla="*/ 4021201 w 6569477"/>
              <a:gd name="connsiteY62" fmla="*/ 6576584 h 6858000"/>
              <a:gd name="connsiteX63" fmla="*/ 4021203 w 6569477"/>
              <a:gd name="connsiteY63" fmla="*/ 6585021 h 6858000"/>
              <a:gd name="connsiteX64" fmla="*/ 4012768 w 6569477"/>
              <a:gd name="connsiteY64" fmla="*/ 6593455 h 6858000"/>
              <a:gd name="connsiteX65" fmla="*/ 3936845 w 6569477"/>
              <a:gd name="connsiteY65" fmla="*/ 6660941 h 6858000"/>
              <a:gd name="connsiteX66" fmla="*/ 3928411 w 6569477"/>
              <a:gd name="connsiteY66" fmla="*/ 6652505 h 6858000"/>
              <a:gd name="connsiteX67" fmla="*/ 3936844 w 6569477"/>
              <a:gd name="connsiteY67" fmla="*/ 6644069 h 6858000"/>
              <a:gd name="connsiteX68" fmla="*/ 3945281 w 6569477"/>
              <a:gd name="connsiteY68" fmla="*/ 6635634 h 6858000"/>
              <a:gd name="connsiteX69" fmla="*/ 3936845 w 6569477"/>
              <a:gd name="connsiteY69" fmla="*/ 6635634 h 6858000"/>
              <a:gd name="connsiteX70" fmla="*/ 3928411 w 6569477"/>
              <a:gd name="connsiteY70" fmla="*/ 6644072 h 6858000"/>
              <a:gd name="connsiteX71" fmla="*/ 3919975 w 6569477"/>
              <a:gd name="connsiteY71" fmla="*/ 6652505 h 6858000"/>
              <a:gd name="connsiteX72" fmla="*/ 3919975 w 6569477"/>
              <a:gd name="connsiteY72" fmla="*/ 6660941 h 6858000"/>
              <a:gd name="connsiteX73" fmla="*/ 3919974 w 6569477"/>
              <a:gd name="connsiteY73" fmla="*/ 6669377 h 6858000"/>
              <a:gd name="connsiteX74" fmla="*/ 3844054 w 6569477"/>
              <a:gd name="connsiteY74" fmla="*/ 6728426 h 6858000"/>
              <a:gd name="connsiteX75" fmla="*/ 3844051 w 6569477"/>
              <a:gd name="connsiteY75" fmla="*/ 6736860 h 6858000"/>
              <a:gd name="connsiteX76" fmla="*/ 3675339 w 6569477"/>
              <a:gd name="connsiteY76" fmla="*/ 6854962 h 6858000"/>
              <a:gd name="connsiteX77" fmla="*/ 3671147 w 6569477"/>
              <a:gd name="connsiteY77" fmla="*/ 6858000 h 6858000"/>
              <a:gd name="connsiteX78" fmla="*/ 3532438 w 6569477"/>
              <a:gd name="connsiteY78" fmla="*/ 6858000 h 6858000"/>
              <a:gd name="connsiteX79" fmla="*/ 3566728 w 6569477"/>
              <a:gd name="connsiteY79" fmla="*/ 6830708 h 6858000"/>
              <a:gd name="connsiteX80" fmla="*/ 3624722 w 6569477"/>
              <a:gd name="connsiteY80" fmla="*/ 6795912 h 6858000"/>
              <a:gd name="connsiteX81" fmla="*/ 3633161 w 6569477"/>
              <a:gd name="connsiteY81" fmla="*/ 6787476 h 6858000"/>
              <a:gd name="connsiteX82" fmla="*/ 3633160 w 6569477"/>
              <a:gd name="connsiteY82" fmla="*/ 6779041 h 6858000"/>
              <a:gd name="connsiteX83" fmla="*/ 3641596 w 6569477"/>
              <a:gd name="connsiteY83" fmla="*/ 6779041 h 6858000"/>
              <a:gd name="connsiteX84" fmla="*/ 3641596 w 6569477"/>
              <a:gd name="connsiteY84" fmla="*/ 6787476 h 6858000"/>
              <a:gd name="connsiteX85" fmla="*/ 3683775 w 6569477"/>
              <a:gd name="connsiteY85" fmla="*/ 6770605 h 6858000"/>
              <a:gd name="connsiteX86" fmla="*/ 3683775 w 6569477"/>
              <a:gd name="connsiteY86" fmla="*/ 6762169 h 6858000"/>
              <a:gd name="connsiteX87" fmla="*/ 3675339 w 6569477"/>
              <a:gd name="connsiteY87" fmla="*/ 6787476 h 6858000"/>
              <a:gd name="connsiteX88" fmla="*/ 3742824 w 6569477"/>
              <a:gd name="connsiteY88" fmla="*/ 6736862 h 6858000"/>
              <a:gd name="connsiteX89" fmla="*/ 3785001 w 6569477"/>
              <a:gd name="connsiteY89" fmla="*/ 6703120 h 6858000"/>
              <a:gd name="connsiteX90" fmla="*/ 3827182 w 6569477"/>
              <a:gd name="connsiteY90" fmla="*/ 6669377 h 6858000"/>
              <a:gd name="connsiteX91" fmla="*/ 3903102 w 6569477"/>
              <a:gd name="connsiteY91" fmla="*/ 6601891 h 6858000"/>
              <a:gd name="connsiteX92" fmla="*/ 3928411 w 6569477"/>
              <a:gd name="connsiteY92" fmla="*/ 6585021 h 6858000"/>
              <a:gd name="connsiteX93" fmla="*/ 3945281 w 6569477"/>
              <a:gd name="connsiteY93" fmla="*/ 6568148 h 6858000"/>
              <a:gd name="connsiteX94" fmla="*/ 3962152 w 6569477"/>
              <a:gd name="connsiteY94" fmla="*/ 6559714 h 6858000"/>
              <a:gd name="connsiteX95" fmla="*/ 3987461 w 6569477"/>
              <a:gd name="connsiteY95" fmla="*/ 6534407 h 6858000"/>
              <a:gd name="connsiteX96" fmla="*/ 4012768 w 6569477"/>
              <a:gd name="connsiteY96" fmla="*/ 6517534 h 6858000"/>
              <a:gd name="connsiteX97" fmla="*/ 4029637 w 6569477"/>
              <a:gd name="connsiteY97" fmla="*/ 6492227 h 6858000"/>
              <a:gd name="connsiteX98" fmla="*/ 4038075 w 6569477"/>
              <a:gd name="connsiteY98" fmla="*/ 6492227 h 6858000"/>
              <a:gd name="connsiteX99" fmla="*/ 4291147 w 6569477"/>
              <a:gd name="connsiteY99" fmla="*/ 6272900 h 6858000"/>
              <a:gd name="connsiteX100" fmla="*/ 4561089 w 6569477"/>
              <a:gd name="connsiteY100" fmla="*/ 6171673 h 6858000"/>
              <a:gd name="connsiteX101" fmla="*/ 4556321 w 6569477"/>
              <a:gd name="connsiteY101" fmla="*/ 6179312 h 6858000"/>
              <a:gd name="connsiteX102" fmla="*/ 4554763 w 6569477"/>
              <a:gd name="connsiteY102" fmla="*/ 6179053 h 6858000"/>
              <a:gd name="connsiteX103" fmla="*/ 4561089 w 6569477"/>
              <a:gd name="connsiteY103" fmla="*/ 6171673 h 6858000"/>
              <a:gd name="connsiteX104" fmla="*/ 4671175 w 6569477"/>
              <a:gd name="connsiteY104" fmla="*/ 5979022 h 6858000"/>
              <a:gd name="connsiteX105" fmla="*/ 4669173 w 6569477"/>
              <a:gd name="connsiteY105" fmla="*/ 5981473 h 6858000"/>
              <a:gd name="connsiteX106" fmla="*/ 4645447 w 6569477"/>
              <a:gd name="connsiteY106" fmla="*/ 5994524 h 6858000"/>
              <a:gd name="connsiteX107" fmla="*/ 4644391 w 6569477"/>
              <a:gd name="connsiteY107" fmla="*/ 6000718 h 6858000"/>
              <a:gd name="connsiteX108" fmla="*/ 4645606 w 6569477"/>
              <a:gd name="connsiteY108" fmla="*/ 6000505 h 6858000"/>
              <a:gd name="connsiteX109" fmla="*/ 4646686 w 6569477"/>
              <a:gd name="connsiteY109" fmla="*/ 5998475 h 6858000"/>
              <a:gd name="connsiteX110" fmla="*/ 4647927 w 6569477"/>
              <a:gd name="connsiteY110" fmla="*/ 6000099 h 6858000"/>
              <a:gd name="connsiteX111" fmla="*/ 4649663 w 6569477"/>
              <a:gd name="connsiteY111" fmla="*/ 5999795 h 6858000"/>
              <a:gd name="connsiteX112" fmla="*/ 4654936 w 6569477"/>
              <a:gd name="connsiteY112" fmla="*/ 6000454 h 6858000"/>
              <a:gd name="connsiteX113" fmla="*/ 4654647 w 6569477"/>
              <a:gd name="connsiteY113" fmla="*/ 6003455 h 6858000"/>
              <a:gd name="connsiteX114" fmla="*/ 4658944 w 6569477"/>
              <a:gd name="connsiteY114" fmla="*/ 5998240 h 6858000"/>
              <a:gd name="connsiteX115" fmla="*/ 5823292 w 6569477"/>
              <a:gd name="connsiteY115" fmla="*/ 5722907 h 6858000"/>
              <a:gd name="connsiteX116" fmla="*/ 5800797 w 6569477"/>
              <a:gd name="connsiteY116" fmla="*/ 5768179 h 6858000"/>
              <a:gd name="connsiteX117" fmla="*/ 5806978 w 6569477"/>
              <a:gd name="connsiteY117" fmla="*/ 5758327 h 6858000"/>
              <a:gd name="connsiteX118" fmla="*/ 5818310 w 6569477"/>
              <a:gd name="connsiteY118" fmla="*/ 5744909 h 6858000"/>
              <a:gd name="connsiteX119" fmla="*/ 5822096 w 6569477"/>
              <a:gd name="connsiteY119" fmla="*/ 5732580 h 6858000"/>
              <a:gd name="connsiteX120" fmla="*/ 5907073 w 6569477"/>
              <a:gd name="connsiteY120" fmla="*/ 5708785 h 6858000"/>
              <a:gd name="connsiteX121" fmla="*/ 5869741 w 6569477"/>
              <a:gd name="connsiteY121" fmla="*/ 5783136 h 6858000"/>
              <a:gd name="connsiteX122" fmla="*/ 5842500 w 6569477"/>
              <a:gd name="connsiteY122" fmla="*/ 5863847 h 6858000"/>
              <a:gd name="connsiteX123" fmla="*/ 5690433 w 6569477"/>
              <a:gd name="connsiteY123" fmla="*/ 6081162 h 6858000"/>
              <a:gd name="connsiteX124" fmla="*/ 5663883 w 6569477"/>
              <a:gd name="connsiteY124" fmla="*/ 6103351 h 6858000"/>
              <a:gd name="connsiteX125" fmla="*/ 5636415 w 6569477"/>
              <a:gd name="connsiteY125" fmla="*/ 6152111 h 6858000"/>
              <a:gd name="connsiteX126" fmla="*/ 5637318 w 6569477"/>
              <a:gd name="connsiteY126" fmla="*/ 6151784 h 6858000"/>
              <a:gd name="connsiteX127" fmla="*/ 5618612 w 6569477"/>
              <a:gd name="connsiteY127" fmla="*/ 6190081 h 6858000"/>
              <a:gd name="connsiteX128" fmla="*/ 5611094 w 6569477"/>
              <a:gd name="connsiteY128" fmla="*/ 6205514 h 6858000"/>
              <a:gd name="connsiteX129" fmla="*/ 5619596 w 6569477"/>
              <a:gd name="connsiteY129" fmla="*/ 6194628 h 6858000"/>
              <a:gd name="connsiteX130" fmla="*/ 5636991 w 6569477"/>
              <a:gd name="connsiteY130" fmla="*/ 6166061 h 6858000"/>
              <a:gd name="connsiteX131" fmla="*/ 5657339 w 6569477"/>
              <a:gd name="connsiteY131" fmla="*/ 6161951 h 6858000"/>
              <a:gd name="connsiteX132" fmla="*/ 5638432 w 6569477"/>
              <a:gd name="connsiteY132" fmla="*/ 6208150 h 6858000"/>
              <a:gd name="connsiteX133" fmla="*/ 5718245 w 6569477"/>
              <a:gd name="connsiteY133" fmla="*/ 6079013 h 6858000"/>
              <a:gd name="connsiteX134" fmla="*/ 5802168 w 6569477"/>
              <a:gd name="connsiteY134" fmla="*/ 5970237 h 6858000"/>
              <a:gd name="connsiteX135" fmla="*/ 5917053 w 6569477"/>
              <a:gd name="connsiteY135" fmla="*/ 5735129 h 6858000"/>
              <a:gd name="connsiteX136" fmla="*/ 5902116 w 6569477"/>
              <a:gd name="connsiteY136" fmla="*/ 5731083 h 6858000"/>
              <a:gd name="connsiteX137" fmla="*/ 5917201 w 6569477"/>
              <a:gd name="connsiteY137" fmla="*/ 5634092 h 6858000"/>
              <a:gd name="connsiteX138" fmla="*/ 5891750 w 6569477"/>
              <a:gd name="connsiteY138" fmla="*/ 5667883 h 6858000"/>
              <a:gd name="connsiteX139" fmla="*/ 5781231 w 6569477"/>
              <a:gd name="connsiteY139" fmla="*/ 5830035 h 6858000"/>
              <a:gd name="connsiteX140" fmla="*/ 5766290 w 6569477"/>
              <a:gd name="connsiteY140" fmla="*/ 5839137 h 6858000"/>
              <a:gd name="connsiteX141" fmla="*/ 5764238 w 6569477"/>
              <a:gd name="connsiteY141" fmla="*/ 5841451 h 6858000"/>
              <a:gd name="connsiteX142" fmla="*/ 5588834 w 6569477"/>
              <a:gd name="connsiteY142" fmla="*/ 6142779 h 6858000"/>
              <a:gd name="connsiteX143" fmla="*/ 5549933 w 6569477"/>
              <a:gd name="connsiteY143" fmla="*/ 6201116 h 6858000"/>
              <a:gd name="connsiteX144" fmla="*/ 5547357 w 6569477"/>
              <a:gd name="connsiteY144" fmla="*/ 6207173 h 6858000"/>
              <a:gd name="connsiteX145" fmla="*/ 5529789 w 6569477"/>
              <a:gd name="connsiteY145" fmla="*/ 6231324 h 6858000"/>
              <a:gd name="connsiteX146" fmla="*/ 5464244 w 6569477"/>
              <a:gd name="connsiteY146" fmla="*/ 6329615 h 6858000"/>
              <a:gd name="connsiteX147" fmla="*/ 5402037 w 6569477"/>
              <a:gd name="connsiteY147" fmla="*/ 6435651 h 6858000"/>
              <a:gd name="connsiteX148" fmla="*/ 5408957 w 6569477"/>
              <a:gd name="connsiteY148" fmla="*/ 6435651 h 6858000"/>
              <a:gd name="connsiteX149" fmla="*/ 5422798 w 6569477"/>
              <a:gd name="connsiteY149" fmla="*/ 6428728 h 6858000"/>
              <a:gd name="connsiteX150" fmla="*/ 5421385 w 6569477"/>
              <a:gd name="connsiteY150" fmla="*/ 6432963 h 6858000"/>
              <a:gd name="connsiteX151" fmla="*/ 5408956 w 6569477"/>
              <a:gd name="connsiteY151" fmla="*/ 6449499 h 6858000"/>
              <a:gd name="connsiteX152" fmla="*/ 5415877 w 6569477"/>
              <a:gd name="connsiteY152" fmla="*/ 6449499 h 6858000"/>
              <a:gd name="connsiteX153" fmla="*/ 5421385 w 6569477"/>
              <a:gd name="connsiteY153" fmla="*/ 6432963 h 6858000"/>
              <a:gd name="connsiteX154" fmla="*/ 5487674 w 6569477"/>
              <a:gd name="connsiteY154" fmla="*/ 6344780 h 6858000"/>
              <a:gd name="connsiteX155" fmla="*/ 5495039 w 6569477"/>
              <a:gd name="connsiteY155" fmla="*/ 6334691 h 6858000"/>
              <a:gd name="connsiteX156" fmla="*/ 5485269 w 6569477"/>
              <a:gd name="connsiteY156" fmla="*/ 6342855 h 6858000"/>
              <a:gd name="connsiteX157" fmla="*/ 5480829 w 6569477"/>
              <a:gd name="connsiteY157" fmla="*/ 6337541 h 6858000"/>
              <a:gd name="connsiteX158" fmla="*/ 5525918 w 6569477"/>
              <a:gd name="connsiteY158" fmla="*/ 6272793 h 6858000"/>
              <a:gd name="connsiteX159" fmla="*/ 5577186 w 6569477"/>
              <a:gd name="connsiteY159" fmla="*/ 6193853 h 6858000"/>
              <a:gd name="connsiteX160" fmla="*/ 5598425 w 6569477"/>
              <a:gd name="connsiteY160" fmla="*/ 6176103 h 6858000"/>
              <a:gd name="connsiteX161" fmla="*/ 5613302 w 6569477"/>
              <a:gd name="connsiteY161" fmla="*/ 6163670 h 6858000"/>
              <a:gd name="connsiteX162" fmla="*/ 5616665 w 6569477"/>
              <a:gd name="connsiteY162" fmla="*/ 6159249 h 6858000"/>
              <a:gd name="connsiteX163" fmla="*/ 5619814 w 6569477"/>
              <a:gd name="connsiteY163" fmla="*/ 6158111 h 6858000"/>
              <a:gd name="connsiteX164" fmla="*/ 5641844 w 6569477"/>
              <a:gd name="connsiteY164" fmla="*/ 6122335 h 6858000"/>
              <a:gd name="connsiteX165" fmla="*/ 5694784 w 6569477"/>
              <a:gd name="connsiteY165" fmla="*/ 6032412 h 6858000"/>
              <a:gd name="connsiteX166" fmla="*/ 5727512 w 6569477"/>
              <a:gd name="connsiteY166" fmla="*/ 5996037 h 6858000"/>
              <a:gd name="connsiteX167" fmla="*/ 5723942 w 6569477"/>
              <a:gd name="connsiteY167" fmla="*/ 5980974 h 6858000"/>
              <a:gd name="connsiteX168" fmla="*/ 5822911 w 6569477"/>
              <a:gd name="connsiteY168" fmla="*/ 5808034 h 6858000"/>
              <a:gd name="connsiteX169" fmla="*/ 5877583 w 6569477"/>
              <a:gd name="connsiteY169" fmla="*/ 5711587 h 6858000"/>
              <a:gd name="connsiteX170" fmla="*/ 6242698 w 6569477"/>
              <a:gd name="connsiteY170" fmla="*/ 5517691 h 6858000"/>
              <a:gd name="connsiteX171" fmla="*/ 6208261 w 6569477"/>
              <a:gd name="connsiteY171" fmla="*/ 5662208 h 6858000"/>
              <a:gd name="connsiteX172" fmla="*/ 6146276 w 6569477"/>
              <a:gd name="connsiteY172" fmla="*/ 5765433 h 6858000"/>
              <a:gd name="connsiteX173" fmla="*/ 6153163 w 6569477"/>
              <a:gd name="connsiteY173" fmla="*/ 5772316 h 6858000"/>
              <a:gd name="connsiteX174" fmla="*/ 6139388 w 6569477"/>
              <a:gd name="connsiteY174" fmla="*/ 5792960 h 6858000"/>
              <a:gd name="connsiteX175" fmla="*/ 6132502 w 6569477"/>
              <a:gd name="connsiteY175" fmla="*/ 5799841 h 6858000"/>
              <a:gd name="connsiteX176" fmla="*/ 6139387 w 6569477"/>
              <a:gd name="connsiteY176" fmla="*/ 5799843 h 6858000"/>
              <a:gd name="connsiteX177" fmla="*/ 6098063 w 6569477"/>
              <a:gd name="connsiteY177" fmla="*/ 5903069 h 6858000"/>
              <a:gd name="connsiteX178" fmla="*/ 6098064 w 6569477"/>
              <a:gd name="connsiteY178" fmla="*/ 5909950 h 6858000"/>
              <a:gd name="connsiteX179" fmla="*/ 6098065 w 6569477"/>
              <a:gd name="connsiteY179" fmla="*/ 5916833 h 6858000"/>
              <a:gd name="connsiteX180" fmla="*/ 6098065 w 6569477"/>
              <a:gd name="connsiteY180" fmla="*/ 5923714 h 6858000"/>
              <a:gd name="connsiteX181" fmla="*/ 6091178 w 6569477"/>
              <a:gd name="connsiteY181" fmla="*/ 5923714 h 6858000"/>
              <a:gd name="connsiteX182" fmla="*/ 6098065 w 6569477"/>
              <a:gd name="connsiteY182" fmla="*/ 5930597 h 6858000"/>
              <a:gd name="connsiteX183" fmla="*/ 6084290 w 6569477"/>
              <a:gd name="connsiteY183" fmla="*/ 5985651 h 6858000"/>
              <a:gd name="connsiteX184" fmla="*/ 6118727 w 6569477"/>
              <a:gd name="connsiteY184" fmla="*/ 5965005 h 6858000"/>
              <a:gd name="connsiteX185" fmla="*/ 6115283 w 6569477"/>
              <a:gd name="connsiteY185" fmla="*/ 5978768 h 6858000"/>
              <a:gd name="connsiteX186" fmla="*/ 6113562 w 6569477"/>
              <a:gd name="connsiteY186" fmla="*/ 5985649 h 6858000"/>
              <a:gd name="connsiteX187" fmla="*/ 6111840 w 6569477"/>
              <a:gd name="connsiteY187" fmla="*/ 5985651 h 6858000"/>
              <a:gd name="connsiteX188" fmla="*/ 6111840 w 6569477"/>
              <a:gd name="connsiteY188" fmla="*/ 5992530 h 6858000"/>
              <a:gd name="connsiteX189" fmla="*/ 6113562 w 6569477"/>
              <a:gd name="connsiteY189" fmla="*/ 5985649 h 6858000"/>
              <a:gd name="connsiteX190" fmla="*/ 6118727 w 6569477"/>
              <a:gd name="connsiteY190" fmla="*/ 5985649 h 6858000"/>
              <a:gd name="connsiteX191" fmla="*/ 6118727 w 6569477"/>
              <a:gd name="connsiteY191" fmla="*/ 5992532 h 6858000"/>
              <a:gd name="connsiteX192" fmla="*/ 6118727 w 6569477"/>
              <a:gd name="connsiteY192" fmla="*/ 5999413 h 6858000"/>
              <a:gd name="connsiteX193" fmla="*/ 6098065 w 6569477"/>
              <a:gd name="connsiteY193" fmla="*/ 6033823 h 6858000"/>
              <a:gd name="connsiteX194" fmla="*/ 6091178 w 6569477"/>
              <a:gd name="connsiteY194" fmla="*/ 6040704 h 6858000"/>
              <a:gd name="connsiteX195" fmla="*/ 6084290 w 6569477"/>
              <a:gd name="connsiteY195" fmla="*/ 6054467 h 6858000"/>
              <a:gd name="connsiteX196" fmla="*/ 6077403 w 6569477"/>
              <a:gd name="connsiteY196" fmla="*/ 6061350 h 6858000"/>
              <a:gd name="connsiteX197" fmla="*/ 6084290 w 6569477"/>
              <a:gd name="connsiteY197" fmla="*/ 6047585 h 6858000"/>
              <a:gd name="connsiteX198" fmla="*/ 6091178 w 6569477"/>
              <a:gd name="connsiteY198" fmla="*/ 6033821 h 6858000"/>
              <a:gd name="connsiteX199" fmla="*/ 6056740 w 6569477"/>
              <a:gd name="connsiteY199" fmla="*/ 6068231 h 6858000"/>
              <a:gd name="connsiteX200" fmla="*/ 6036078 w 6569477"/>
              <a:gd name="connsiteY200" fmla="*/ 6047587 h 6858000"/>
              <a:gd name="connsiteX201" fmla="*/ 5884558 w 6569477"/>
              <a:gd name="connsiteY201" fmla="*/ 6329737 h 6858000"/>
              <a:gd name="connsiteX202" fmla="*/ 5877670 w 6569477"/>
              <a:gd name="connsiteY202" fmla="*/ 6343502 h 6858000"/>
              <a:gd name="connsiteX203" fmla="*/ 5870783 w 6569477"/>
              <a:gd name="connsiteY203" fmla="*/ 6350383 h 6858000"/>
              <a:gd name="connsiteX204" fmla="*/ 5801910 w 6569477"/>
              <a:gd name="connsiteY204" fmla="*/ 6460490 h 6858000"/>
              <a:gd name="connsiteX205" fmla="*/ 5719261 w 6569477"/>
              <a:gd name="connsiteY205" fmla="*/ 6598128 h 6858000"/>
              <a:gd name="connsiteX206" fmla="*/ 5615952 w 6569477"/>
              <a:gd name="connsiteY206" fmla="*/ 6728880 h 6858000"/>
              <a:gd name="connsiteX207" fmla="*/ 5540191 w 6569477"/>
              <a:gd name="connsiteY207" fmla="*/ 6825223 h 6858000"/>
              <a:gd name="connsiteX208" fmla="*/ 5514417 w 6569477"/>
              <a:gd name="connsiteY208" fmla="*/ 6858000 h 6858000"/>
              <a:gd name="connsiteX209" fmla="*/ 5432172 w 6569477"/>
              <a:gd name="connsiteY209" fmla="*/ 6858000 h 6858000"/>
              <a:gd name="connsiteX210" fmla="*/ 5485092 w 6569477"/>
              <a:gd name="connsiteY210" fmla="*/ 6818343 h 6858000"/>
              <a:gd name="connsiteX211" fmla="*/ 5498867 w 6569477"/>
              <a:gd name="connsiteY211" fmla="*/ 6832106 h 6858000"/>
              <a:gd name="connsiteX212" fmla="*/ 5547078 w 6569477"/>
              <a:gd name="connsiteY212" fmla="*/ 6777051 h 6858000"/>
              <a:gd name="connsiteX213" fmla="*/ 5540191 w 6569477"/>
              <a:gd name="connsiteY213" fmla="*/ 6777052 h 6858000"/>
              <a:gd name="connsiteX214" fmla="*/ 5533303 w 6569477"/>
              <a:gd name="connsiteY214" fmla="*/ 6783935 h 6858000"/>
              <a:gd name="connsiteX215" fmla="*/ 5533304 w 6569477"/>
              <a:gd name="connsiteY215" fmla="*/ 6777052 h 6858000"/>
              <a:gd name="connsiteX216" fmla="*/ 5512641 w 6569477"/>
              <a:gd name="connsiteY216" fmla="*/ 6783935 h 6858000"/>
              <a:gd name="connsiteX217" fmla="*/ 5547078 w 6569477"/>
              <a:gd name="connsiteY217" fmla="*/ 6742645 h 6858000"/>
              <a:gd name="connsiteX218" fmla="*/ 5547077 w 6569477"/>
              <a:gd name="connsiteY218" fmla="*/ 6735761 h 6858000"/>
              <a:gd name="connsiteX219" fmla="*/ 5553964 w 6569477"/>
              <a:gd name="connsiteY219" fmla="*/ 6735759 h 6858000"/>
              <a:gd name="connsiteX220" fmla="*/ 5560853 w 6569477"/>
              <a:gd name="connsiteY220" fmla="*/ 6721997 h 6858000"/>
              <a:gd name="connsiteX221" fmla="*/ 5567740 w 6569477"/>
              <a:gd name="connsiteY221" fmla="*/ 6721999 h 6858000"/>
              <a:gd name="connsiteX222" fmla="*/ 5615951 w 6569477"/>
              <a:gd name="connsiteY222" fmla="*/ 6639417 h 6858000"/>
              <a:gd name="connsiteX223" fmla="*/ 5677937 w 6569477"/>
              <a:gd name="connsiteY223" fmla="*/ 6591244 h 6858000"/>
              <a:gd name="connsiteX224" fmla="*/ 5684824 w 6569477"/>
              <a:gd name="connsiteY224" fmla="*/ 6584361 h 6858000"/>
              <a:gd name="connsiteX225" fmla="*/ 5698599 w 6569477"/>
              <a:gd name="connsiteY225" fmla="*/ 6570599 h 6858000"/>
              <a:gd name="connsiteX226" fmla="*/ 5698600 w 6569477"/>
              <a:gd name="connsiteY226" fmla="*/ 6577480 h 6858000"/>
              <a:gd name="connsiteX227" fmla="*/ 5691712 w 6569477"/>
              <a:gd name="connsiteY227" fmla="*/ 6584363 h 6858000"/>
              <a:gd name="connsiteX228" fmla="*/ 5691711 w 6569477"/>
              <a:gd name="connsiteY228" fmla="*/ 6591244 h 6858000"/>
              <a:gd name="connsiteX229" fmla="*/ 5719261 w 6569477"/>
              <a:gd name="connsiteY229" fmla="*/ 6543072 h 6858000"/>
              <a:gd name="connsiteX230" fmla="*/ 5712373 w 6569477"/>
              <a:gd name="connsiteY230" fmla="*/ 6549953 h 6858000"/>
              <a:gd name="connsiteX231" fmla="*/ 5712373 w 6569477"/>
              <a:gd name="connsiteY231" fmla="*/ 6543070 h 6858000"/>
              <a:gd name="connsiteX232" fmla="*/ 5712374 w 6569477"/>
              <a:gd name="connsiteY232" fmla="*/ 6536189 h 6858000"/>
              <a:gd name="connsiteX233" fmla="*/ 5698599 w 6569477"/>
              <a:gd name="connsiteY233" fmla="*/ 6543072 h 6858000"/>
              <a:gd name="connsiteX234" fmla="*/ 5733036 w 6569477"/>
              <a:gd name="connsiteY234" fmla="*/ 6508664 h 6858000"/>
              <a:gd name="connsiteX235" fmla="*/ 5739923 w 6569477"/>
              <a:gd name="connsiteY235" fmla="*/ 6501783 h 6858000"/>
              <a:gd name="connsiteX236" fmla="*/ 5745949 w 6569477"/>
              <a:gd name="connsiteY236" fmla="*/ 6498341 h 6858000"/>
              <a:gd name="connsiteX237" fmla="*/ 5746479 w 6569477"/>
              <a:gd name="connsiteY237" fmla="*/ 6496223 h 6858000"/>
              <a:gd name="connsiteX238" fmla="*/ 5774791 w 6569477"/>
              <a:gd name="connsiteY238" fmla="*/ 6472212 h 6858000"/>
              <a:gd name="connsiteX239" fmla="*/ 5863896 w 6569477"/>
              <a:gd name="connsiteY239" fmla="*/ 6343502 h 6858000"/>
              <a:gd name="connsiteX240" fmla="*/ 5870782 w 6569477"/>
              <a:gd name="connsiteY240" fmla="*/ 6336621 h 6858000"/>
              <a:gd name="connsiteX241" fmla="*/ 5877670 w 6569477"/>
              <a:gd name="connsiteY241" fmla="*/ 6322854 h 6858000"/>
              <a:gd name="connsiteX242" fmla="*/ 5877670 w 6569477"/>
              <a:gd name="connsiteY242" fmla="*/ 6329736 h 6858000"/>
              <a:gd name="connsiteX243" fmla="*/ 5896073 w 6569477"/>
              <a:gd name="connsiteY243" fmla="*/ 6274575 h 6858000"/>
              <a:gd name="connsiteX244" fmla="*/ 5897128 w 6569477"/>
              <a:gd name="connsiteY244" fmla="*/ 6268192 h 6858000"/>
              <a:gd name="connsiteX245" fmla="*/ 5897471 w 6569477"/>
              <a:gd name="connsiteY245" fmla="*/ 6267801 h 6858000"/>
              <a:gd name="connsiteX246" fmla="*/ 5898331 w 6569477"/>
              <a:gd name="connsiteY246" fmla="*/ 6260920 h 6858000"/>
              <a:gd name="connsiteX247" fmla="*/ 5897128 w 6569477"/>
              <a:gd name="connsiteY247" fmla="*/ 6268192 h 6858000"/>
              <a:gd name="connsiteX248" fmla="*/ 5891445 w 6569477"/>
              <a:gd name="connsiteY248" fmla="*/ 6274682 h 6858000"/>
              <a:gd name="connsiteX249" fmla="*/ 5884558 w 6569477"/>
              <a:gd name="connsiteY249" fmla="*/ 6274684 h 6858000"/>
              <a:gd name="connsiteX250" fmla="*/ 5891444 w 6569477"/>
              <a:gd name="connsiteY250" fmla="*/ 6260922 h 6858000"/>
              <a:gd name="connsiteX251" fmla="*/ 5891445 w 6569477"/>
              <a:gd name="connsiteY251" fmla="*/ 6258416 h 6858000"/>
              <a:gd name="connsiteX252" fmla="*/ 5894028 w 6569477"/>
              <a:gd name="connsiteY252" fmla="*/ 6254899 h 6858000"/>
              <a:gd name="connsiteX253" fmla="*/ 5898332 w 6569477"/>
              <a:gd name="connsiteY253" fmla="*/ 6247155 h 6858000"/>
              <a:gd name="connsiteX254" fmla="*/ 5891444 w 6569477"/>
              <a:gd name="connsiteY254" fmla="*/ 6254039 h 6858000"/>
              <a:gd name="connsiteX255" fmla="*/ 5891445 w 6569477"/>
              <a:gd name="connsiteY255" fmla="*/ 6258416 h 6858000"/>
              <a:gd name="connsiteX256" fmla="*/ 5884558 w 6569477"/>
              <a:gd name="connsiteY256" fmla="*/ 6267801 h 6858000"/>
              <a:gd name="connsiteX257" fmla="*/ 6022303 w 6569477"/>
              <a:gd name="connsiteY257" fmla="*/ 5992532 h 6858000"/>
              <a:gd name="connsiteX258" fmla="*/ 6049854 w 6569477"/>
              <a:gd name="connsiteY258" fmla="*/ 5958122 h 6858000"/>
              <a:gd name="connsiteX259" fmla="*/ 6042968 w 6569477"/>
              <a:gd name="connsiteY259" fmla="*/ 5944358 h 6858000"/>
              <a:gd name="connsiteX260" fmla="*/ 6049853 w 6569477"/>
              <a:gd name="connsiteY260" fmla="*/ 5937477 h 6858000"/>
              <a:gd name="connsiteX261" fmla="*/ 6056739 w 6569477"/>
              <a:gd name="connsiteY261" fmla="*/ 5923714 h 6858000"/>
              <a:gd name="connsiteX262" fmla="*/ 6110010 w 6569477"/>
              <a:gd name="connsiteY262" fmla="*/ 5829842 h 6858000"/>
              <a:gd name="connsiteX263" fmla="*/ 6122376 w 6569477"/>
              <a:gd name="connsiteY263" fmla="*/ 5811522 h 6858000"/>
              <a:gd name="connsiteX264" fmla="*/ 6124752 w 6569477"/>
              <a:gd name="connsiteY264" fmla="*/ 5810165 h 6858000"/>
              <a:gd name="connsiteX265" fmla="*/ 6125614 w 6569477"/>
              <a:gd name="connsiteY265" fmla="*/ 5806724 h 6858000"/>
              <a:gd name="connsiteX266" fmla="*/ 6122376 w 6569477"/>
              <a:gd name="connsiteY266" fmla="*/ 5811522 h 6858000"/>
              <a:gd name="connsiteX267" fmla="*/ 6118726 w 6569477"/>
              <a:gd name="connsiteY267" fmla="*/ 5813605 h 6858000"/>
              <a:gd name="connsiteX268" fmla="*/ 6111839 w 6569477"/>
              <a:gd name="connsiteY268" fmla="*/ 5806722 h 6858000"/>
              <a:gd name="connsiteX269" fmla="*/ 6118725 w 6569477"/>
              <a:gd name="connsiteY269" fmla="*/ 5799843 h 6858000"/>
              <a:gd name="connsiteX270" fmla="*/ 6118726 w 6569477"/>
              <a:gd name="connsiteY270" fmla="*/ 5792960 h 6858000"/>
              <a:gd name="connsiteX271" fmla="*/ 6180713 w 6569477"/>
              <a:gd name="connsiteY271" fmla="*/ 5682851 h 6858000"/>
              <a:gd name="connsiteX272" fmla="*/ 6242698 w 6569477"/>
              <a:gd name="connsiteY272" fmla="*/ 5517691 h 6858000"/>
              <a:gd name="connsiteX273" fmla="*/ 6031724 w 6569477"/>
              <a:gd name="connsiteY273" fmla="*/ 5503741 h 6858000"/>
              <a:gd name="connsiteX274" fmla="*/ 6030787 w 6569477"/>
              <a:gd name="connsiteY274" fmla="*/ 5503894 h 6858000"/>
              <a:gd name="connsiteX275" fmla="*/ 6006746 w 6569477"/>
              <a:gd name="connsiteY275" fmla="*/ 5510028 h 6858000"/>
              <a:gd name="connsiteX276" fmla="*/ 5958107 w 6569477"/>
              <a:gd name="connsiteY276" fmla="*/ 5613697 h 6858000"/>
              <a:gd name="connsiteX277" fmla="*/ 5918354 w 6569477"/>
              <a:gd name="connsiteY277" fmla="*/ 5687414 h 6858000"/>
              <a:gd name="connsiteX278" fmla="*/ 5923128 w 6569477"/>
              <a:gd name="connsiteY278" fmla="*/ 5688762 h 6858000"/>
              <a:gd name="connsiteX279" fmla="*/ 5945484 w 6569477"/>
              <a:gd name="connsiteY279" fmla="*/ 5701131 h 6858000"/>
              <a:gd name="connsiteX280" fmla="*/ 6002207 w 6569477"/>
              <a:gd name="connsiteY280" fmla="*/ 5562534 h 6858000"/>
              <a:gd name="connsiteX281" fmla="*/ 4900498 w 6569477"/>
              <a:gd name="connsiteY281" fmla="*/ 5370762 h 6858000"/>
              <a:gd name="connsiteX282" fmla="*/ 4900627 w 6569477"/>
              <a:gd name="connsiteY282" fmla="*/ 5371339 h 6858000"/>
              <a:gd name="connsiteX283" fmla="*/ 4890083 w 6569477"/>
              <a:gd name="connsiteY283" fmla="*/ 5387153 h 6858000"/>
              <a:gd name="connsiteX284" fmla="*/ 6059700 w 6569477"/>
              <a:gd name="connsiteY284" fmla="*/ 5339561 h 6858000"/>
              <a:gd name="connsiteX285" fmla="*/ 6048904 w 6569477"/>
              <a:gd name="connsiteY285" fmla="*/ 5362569 h 6858000"/>
              <a:gd name="connsiteX286" fmla="*/ 5960539 w 6569477"/>
              <a:gd name="connsiteY286" fmla="*/ 5532008 h 6858000"/>
              <a:gd name="connsiteX287" fmla="*/ 5934065 w 6569477"/>
              <a:gd name="connsiteY287" fmla="*/ 5610445 h 6858000"/>
              <a:gd name="connsiteX288" fmla="*/ 5937012 w 6569477"/>
              <a:gd name="connsiteY288" fmla="*/ 5610037 h 6858000"/>
              <a:gd name="connsiteX289" fmla="*/ 5948427 w 6569477"/>
              <a:gd name="connsiteY289" fmla="*/ 5612905 h 6858000"/>
              <a:gd name="connsiteX290" fmla="*/ 6012835 w 6569477"/>
              <a:gd name="connsiteY290" fmla="*/ 5441778 h 6858000"/>
              <a:gd name="connsiteX291" fmla="*/ 6060534 w 6569477"/>
              <a:gd name="connsiteY291" fmla="*/ 5347774 h 6858000"/>
              <a:gd name="connsiteX292" fmla="*/ 5092541 w 6569477"/>
              <a:gd name="connsiteY292" fmla="*/ 5302798 h 6858000"/>
              <a:gd name="connsiteX293" fmla="*/ 5084105 w 6569477"/>
              <a:gd name="connsiteY293" fmla="*/ 5311234 h 6858000"/>
              <a:gd name="connsiteX294" fmla="*/ 5092541 w 6569477"/>
              <a:gd name="connsiteY294" fmla="*/ 5302798 h 6858000"/>
              <a:gd name="connsiteX295" fmla="*/ 4274497 w 6569477"/>
              <a:gd name="connsiteY295" fmla="*/ 5281926 h 6858000"/>
              <a:gd name="connsiteX296" fmla="*/ 4273967 w 6569477"/>
              <a:gd name="connsiteY296" fmla="*/ 5284044 h 6858000"/>
              <a:gd name="connsiteX297" fmla="*/ 4267941 w 6569477"/>
              <a:gd name="connsiteY297" fmla="*/ 5287486 h 6858000"/>
              <a:gd name="connsiteX298" fmla="*/ 6147025 w 6569477"/>
              <a:gd name="connsiteY298" fmla="*/ 5207320 h 6858000"/>
              <a:gd name="connsiteX299" fmla="*/ 6127664 w 6569477"/>
              <a:gd name="connsiteY299" fmla="*/ 5251775 h 6858000"/>
              <a:gd name="connsiteX300" fmla="*/ 6127242 w 6569477"/>
              <a:gd name="connsiteY300" fmla="*/ 5251844 h 6858000"/>
              <a:gd name="connsiteX301" fmla="*/ 6127919 w 6569477"/>
              <a:gd name="connsiteY301" fmla="*/ 5262990 h 6858000"/>
              <a:gd name="connsiteX302" fmla="*/ 6131360 w 6569477"/>
              <a:gd name="connsiteY302" fmla="*/ 5253356 h 6858000"/>
              <a:gd name="connsiteX303" fmla="*/ 5028123 w 6569477"/>
              <a:gd name="connsiteY303" fmla="*/ 5195433 h 6858000"/>
              <a:gd name="connsiteX304" fmla="*/ 5025054 w 6569477"/>
              <a:gd name="connsiteY304" fmla="*/ 5201570 h 6858000"/>
              <a:gd name="connsiteX305" fmla="*/ 5025055 w 6569477"/>
              <a:gd name="connsiteY305" fmla="*/ 5210004 h 6858000"/>
              <a:gd name="connsiteX306" fmla="*/ 5016618 w 6569477"/>
              <a:gd name="connsiteY306" fmla="*/ 5218441 h 6858000"/>
              <a:gd name="connsiteX307" fmla="*/ 5016619 w 6569477"/>
              <a:gd name="connsiteY307" fmla="*/ 5201568 h 6858000"/>
              <a:gd name="connsiteX308" fmla="*/ 5038512 w 6569477"/>
              <a:gd name="connsiteY308" fmla="*/ 5179677 h 6858000"/>
              <a:gd name="connsiteX309" fmla="*/ 5030458 w 6569477"/>
              <a:gd name="connsiteY309" fmla="*/ 5194189 h 6858000"/>
              <a:gd name="connsiteX310" fmla="*/ 5028123 w 6569477"/>
              <a:gd name="connsiteY310" fmla="*/ 5195433 h 6858000"/>
              <a:gd name="connsiteX311" fmla="*/ 5033492 w 6569477"/>
              <a:gd name="connsiteY311" fmla="*/ 5184698 h 6858000"/>
              <a:gd name="connsiteX312" fmla="*/ 5051826 w 6569477"/>
              <a:gd name="connsiteY312" fmla="*/ 5150955 h 6858000"/>
              <a:gd name="connsiteX313" fmla="*/ 5058797 w 6569477"/>
              <a:gd name="connsiteY313" fmla="*/ 5150956 h 6858000"/>
              <a:gd name="connsiteX314" fmla="*/ 5041926 w 6569477"/>
              <a:gd name="connsiteY314" fmla="*/ 5176263 h 6858000"/>
              <a:gd name="connsiteX315" fmla="*/ 5038512 w 6569477"/>
              <a:gd name="connsiteY315" fmla="*/ 5179677 h 6858000"/>
              <a:gd name="connsiteX316" fmla="*/ 5045089 w 6569477"/>
              <a:gd name="connsiteY316" fmla="*/ 5167825 h 6858000"/>
              <a:gd name="connsiteX317" fmla="*/ 5057164 w 6569477"/>
              <a:gd name="connsiteY317" fmla="*/ 5137575 h 6858000"/>
              <a:gd name="connsiteX318" fmla="*/ 5051826 w 6569477"/>
              <a:gd name="connsiteY318" fmla="*/ 5150955 h 6858000"/>
              <a:gd name="connsiteX319" fmla="*/ 5050362 w 6569477"/>
              <a:gd name="connsiteY319" fmla="*/ 5150956 h 6858000"/>
              <a:gd name="connsiteX320" fmla="*/ 4431848 w 6569477"/>
              <a:gd name="connsiteY320" fmla="*/ 5083476 h 6858000"/>
              <a:gd name="connsiteX321" fmla="*/ 4414009 w 6569477"/>
              <a:gd name="connsiteY321" fmla="*/ 5091602 h 6858000"/>
              <a:gd name="connsiteX322" fmla="*/ 4405686 w 6569477"/>
              <a:gd name="connsiteY322" fmla="*/ 5115441 h 6858000"/>
              <a:gd name="connsiteX323" fmla="*/ 4405685 w 6569477"/>
              <a:gd name="connsiteY323" fmla="*/ 5108559 h 6858000"/>
              <a:gd name="connsiteX324" fmla="*/ 4398800 w 6569477"/>
              <a:gd name="connsiteY324" fmla="*/ 5122323 h 6858000"/>
              <a:gd name="connsiteX325" fmla="*/ 4391913 w 6569477"/>
              <a:gd name="connsiteY325" fmla="*/ 5129203 h 6858000"/>
              <a:gd name="connsiteX326" fmla="*/ 4302808 w 6569477"/>
              <a:gd name="connsiteY326" fmla="*/ 5257916 h 6858000"/>
              <a:gd name="connsiteX327" fmla="*/ 4274497 w 6569477"/>
              <a:gd name="connsiteY327" fmla="*/ 5281926 h 6858000"/>
              <a:gd name="connsiteX328" fmla="*/ 4274828 w 6569477"/>
              <a:gd name="connsiteY328" fmla="*/ 5280603 h 6858000"/>
              <a:gd name="connsiteX329" fmla="*/ 4267941 w 6569477"/>
              <a:gd name="connsiteY329" fmla="*/ 5273721 h 6858000"/>
              <a:gd name="connsiteX330" fmla="*/ 4267941 w 6569477"/>
              <a:gd name="connsiteY330" fmla="*/ 5280603 h 6858000"/>
              <a:gd name="connsiteX331" fmla="*/ 4267941 w 6569477"/>
              <a:gd name="connsiteY331" fmla="*/ 5287486 h 6858000"/>
              <a:gd name="connsiteX332" fmla="*/ 4261052 w 6569477"/>
              <a:gd name="connsiteY332" fmla="*/ 5294367 h 6858000"/>
              <a:gd name="connsiteX333" fmla="*/ 4226617 w 6569477"/>
              <a:gd name="connsiteY333" fmla="*/ 5328775 h 6858000"/>
              <a:gd name="connsiteX334" fmla="*/ 4240390 w 6569477"/>
              <a:gd name="connsiteY334" fmla="*/ 5321894 h 6858000"/>
              <a:gd name="connsiteX335" fmla="*/ 4240389 w 6569477"/>
              <a:gd name="connsiteY335" fmla="*/ 5328775 h 6858000"/>
              <a:gd name="connsiteX336" fmla="*/ 4240390 w 6569477"/>
              <a:gd name="connsiteY336" fmla="*/ 5335658 h 6858000"/>
              <a:gd name="connsiteX337" fmla="*/ 4247279 w 6569477"/>
              <a:gd name="connsiteY337" fmla="*/ 5328773 h 6858000"/>
              <a:gd name="connsiteX338" fmla="*/ 4219728 w 6569477"/>
              <a:gd name="connsiteY338" fmla="*/ 5376947 h 6858000"/>
              <a:gd name="connsiteX339" fmla="*/ 4219727 w 6569477"/>
              <a:gd name="connsiteY339" fmla="*/ 5370066 h 6858000"/>
              <a:gd name="connsiteX340" fmla="*/ 4226616 w 6569477"/>
              <a:gd name="connsiteY340" fmla="*/ 5363185 h 6858000"/>
              <a:gd name="connsiteX341" fmla="*/ 4226617 w 6569477"/>
              <a:gd name="connsiteY341" fmla="*/ 5356304 h 6858000"/>
              <a:gd name="connsiteX342" fmla="*/ 4212842 w 6569477"/>
              <a:gd name="connsiteY342" fmla="*/ 5370066 h 6858000"/>
              <a:gd name="connsiteX343" fmla="*/ 4205955 w 6569477"/>
              <a:gd name="connsiteY343" fmla="*/ 5376946 h 6858000"/>
              <a:gd name="connsiteX344" fmla="*/ 4143968 w 6569477"/>
              <a:gd name="connsiteY344" fmla="*/ 5425119 h 6858000"/>
              <a:gd name="connsiteX345" fmla="*/ 4114698 w 6569477"/>
              <a:gd name="connsiteY345" fmla="*/ 5468991 h 6858000"/>
              <a:gd name="connsiteX346" fmla="*/ 4106774 w 6569477"/>
              <a:gd name="connsiteY346" fmla="*/ 5485182 h 6858000"/>
              <a:gd name="connsiteX347" fmla="*/ 4105934 w 6569477"/>
              <a:gd name="connsiteY347" fmla="*/ 5519940 h 6858000"/>
              <a:gd name="connsiteX348" fmla="*/ 4076469 w 6569477"/>
              <a:gd name="connsiteY348" fmla="*/ 5566880 h 6858000"/>
              <a:gd name="connsiteX349" fmla="*/ 4038190 w 6569477"/>
              <a:gd name="connsiteY349" fmla="*/ 5604898 h 6858000"/>
              <a:gd name="connsiteX350" fmla="*/ 4036241 w 6569477"/>
              <a:gd name="connsiteY350" fmla="*/ 5607124 h 6858000"/>
              <a:gd name="connsiteX351" fmla="*/ 4050421 w 6569477"/>
              <a:gd name="connsiteY351" fmla="*/ 5633545 h 6858000"/>
              <a:gd name="connsiteX352" fmla="*/ 4143968 w 6569477"/>
              <a:gd name="connsiteY352" fmla="*/ 5514583 h 6858000"/>
              <a:gd name="connsiteX353" fmla="*/ 4247279 w 6569477"/>
              <a:gd name="connsiteY353" fmla="*/ 5383830 h 6858000"/>
              <a:gd name="connsiteX354" fmla="*/ 4329927 w 6569477"/>
              <a:gd name="connsiteY354" fmla="*/ 5246195 h 6858000"/>
              <a:gd name="connsiteX355" fmla="*/ 4398800 w 6569477"/>
              <a:gd name="connsiteY355" fmla="*/ 5136086 h 6858000"/>
              <a:gd name="connsiteX356" fmla="*/ 4405686 w 6569477"/>
              <a:gd name="connsiteY356" fmla="*/ 5129203 h 6858000"/>
              <a:gd name="connsiteX357" fmla="*/ 4412575 w 6569477"/>
              <a:gd name="connsiteY357" fmla="*/ 5115438 h 6858000"/>
              <a:gd name="connsiteX358" fmla="*/ 4424641 w 6569477"/>
              <a:gd name="connsiteY358" fmla="*/ 5024444 h 6858000"/>
              <a:gd name="connsiteX359" fmla="*/ 4412574 w 6569477"/>
              <a:gd name="connsiteY359" fmla="*/ 5053506 h 6858000"/>
              <a:gd name="connsiteX360" fmla="*/ 4419461 w 6569477"/>
              <a:gd name="connsiteY360" fmla="*/ 5044121 h 6858000"/>
              <a:gd name="connsiteX361" fmla="*/ 4419461 w 6569477"/>
              <a:gd name="connsiteY361" fmla="*/ 5046624 h 6858000"/>
              <a:gd name="connsiteX362" fmla="*/ 4412574 w 6569477"/>
              <a:gd name="connsiteY362" fmla="*/ 5060387 h 6858000"/>
              <a:gd name="connsiteX363" fmla="*/ 4416932 w 6569477"/>
              <a:gd name="connsiteY363" fmla="*/ 5060387 h 6858000"/>
              <a:gd name="connsiteX364" fmla="*/ 4420817 w 6569477"/>
              <a:gd name="connsiteY364" fmla="*/ 5042274 h 6858000"/>
              <a:gd name="connsiteX365" fmla="*/ 4419461 w 6569477"/>
              <a:gd name="connsiteY365" fmla="*/ 5044121 h 6858000"/>
              <a:gd name="connsiteX366" fmla="*/ 4419462 w 6569477"/>
              <a:gd name="connsiteY366" fmla="*/ 5039742 h 6858000"/>
              <a:gd name="connsiteX367" fmla="*/ 4421877 w 6569477"/>
              <a:gd name="connsiteY367" fmla="*/ 5037328 h 6858000"/>
              <a:gd name="connsiteX368" fmla="*/ 6184910 w 6569477"/>
              <a:gd name="connsiteY368" fmla="*/ 5000207 h 6858000"/>
              <a:gd name="connsiteX369" fmla="*/ 6182308 w 6569477"/>
              <a:gd name="connsiteY369" fmla="*/ 5002382 h 6858000"/>
              <a:gd name="connsiteX370" fmla="*/ 6184369 w 6569477"/>
              <a:gd name="connsiteY370" fmla="*/ 5004325 h 6858000"/>
              <a:gd name="connsiteX371" fmla="*/ 6185038 w 6569477"/>
              <a:gd name="connsiteY371" fmla="*/ 5003800 h 6858000"/>
              <a:gd name="connsiteX372" fmla="*/ 4530169 w 6569477"/>
              <a:gd name="connsiteY372" fmla="*/ 4904952 h 6858000"/>
              <a:gd name="connsiteX373" fmla="*/ 4471060 w 6569477"/>
              <a:gd name="connsiteY373" fmla="*/ 5018446 h 6858000"/>
              <a:gd name="connsiteX374" fmla="*/ 4496083 w 6569477"/>
              <a:gd name="connsiteY374" fmla="*/ 4976946 h 6858000"/>
              <a:gd name="connsiteX375" fmla="*/ 5279291 w 6569477"/>
              <a:gd name="connsiteY375" fmla="*/ 4811201 h 6858000"/>
              <a:gd name="connsiteX376" fmla="*/ 5278126 w 6569477"/>
              <a:gd name="connsiteY376" fmla="*/ 4830398 h 6858000"/>
              <a:gd name="connsiteX377" fmla="*/ 5278126 w 6569477"/>
              <a:gd name="connsiteY377" fmla="*/ 4821965 h 6858000"/>
              <a:gd name="connsiteX378" fmla="*/ 5278125 w 6569477"/>
              <a:gd name="connsiteY378" fmla="*/ 4813529 h 6858000"/>
              <a:gd name="connsiteX379" fmla="*/ 4639857 w 6569477"/>
              <a:gd name="connsiteY379" fmla="*/ 4771353 h 6858000"/>
              <a:gd name="connsiteX380" fmla="*/ 4641578 w 6569477"/>
              <a:gd name="connsiteY380" fmla="*/ 4771353 h 6858000"/>
              <a:gd name="connsiteX381" fmla="*/ 4639859 w 6569477"/>
              <a:gd name="connsiteY381" fmla="*/ 4778235 h 6858000"/>
              <a:gd name="connsiteX382" fmla="*/ 4639857 w 6569477"/>
              <a:gd name="connsiteY382" fmla="*/ 4771353 h 6858000"/>
              <a:gd name="connsiteX383" fmla="*/ 6300040 w 6569477"/>
              <a:gd name="connsiteY383" fmla="*/ 4758666 h 6858000"/>
              <a:gd name="connsiteX384" fmla="*/ 6294570 w 6569477"/>
              <a:gd name="connsiteY384" fmla="*/ 4787455 h 6858000"/>
              <a:gd name="connsiteX385" fmla="*/ 6297038 w 6569477"/>
              <a:gd name="connsiteY385" fmla="*/ 4785392 h 6858000"/>
              <a:gd name="connsiteX386" fmla="*/ 6301896 w 6569477"/>
              <a:gd name="connsiteY386" fmla="*/ 4759338 h 6858000"/>
              <a:gd name="connsiteX387" fmla="*/ 4624114 w 6569477"/>
              <a:gd name="connsiteY387" fmla="*/ 4714333 h 6858000"/>
              <a:gd name="connsiteX388" fmla="*/ 4608083 w 6569477"/>
              <a:gd name="connsiteY388" fmla="*/ 4755346 h 6858000"/>
              <a:gd name="connsiteX389" fmla="*/ 4566989 w 6569477"/>
              <a:gd name="connsiteY389" fmla="*/ 4834251 h 6858000"/>
              <a:gd name="connsiteX390" fmla="*/ 4579591 w 6569477"/>
              <a:gd name="connsiteY390" fmla="*/ 4838449 h 6858000"/>
              <a:gd name="connsiteX391" fmla="*/ 4584759 w 6569477"/>
              <a:gd name="connsiteY391" fmla="*/ 4853934 h 6858000"/>
              <a:gd name="connsiteX392" fmla="*/ 4619195 w 6569477"/>
              <a:gd name="connsiteY392" fmla="*/ 4819526 h 6858000"/>
              <a:gd name="connsiteX393" fmla="*/ 4612310 w 6569477"/>
              <a:gd name="connsiteY393" fmla="*/ 4833285 h 6858000"/>
              <a:gd name="connsiteX394" fmla="*/ 4605419 w 6569477"/>
              <a:gd name="connsiteY394" fmla="*/ 4847052 h 6858000"/>
              <a:gd name="connsiteX395" fmla="*/ 4612308 w 6569477"/>
              <a:gd name="connsiteY395" fmla="*/ 4840169 h 6858000"/>
              <a:gd name="connsiteX396" fmla="*/ 4619195 w 6569477"/>
              <a:gd name="connsiteY396" fmla="*/ 4826408 h 6858000"/>
              <a:gd name="connsiteX397" fmla="*/ 4626081 w 6569477"/>
              <a:gd name="connsiteY397" fmla="*/ 4819526 h 6858000"/>
              <a:gd name="connsiteX398" fmla="*/ 4646742 w 6569477"/>
              <a:gd name="connsiteY398" fmla="*/ 4785116 h 6858000"/>
              <a:gd name="connsiteX399" fmla="*/ 4646742 w 6569477"/>
              <a:gd name="connsiteY399" fmla="*/ 4778236 h 6858000"/>
              <a:gd name="connsiteX400" fmla="*/ 4646742 w 6569477"/>
              <a:gd name="connsiteY400" fmla="*/ 4771353 h 6858000"/>
              <a:gd name="connsiteX401" fmla="*/ 4641578 w 6569477"/>
              <a:gd name="connsiteY401" fmla="*/ 4771353 h 6858000"/>
              <a:gd name="connsiteX402" fmla="*/ 4643300 w 6569477"/>
              <a:gd name="connsiteY402" fmla="*/ 4764470 h 6858000"/>
              <a:gd name="connsiteX403" fmla="*/ 4646744 w 6569477"/>
              <a:gd name="connsiteY403" fmla="*/ 4750706 h 6858000"/>
              <a:gd name="connsiteX404" fmla="*/ 4612308 w 6569477"/>
              <a:gd name="connsiteY404" fmla="*/ 4771353 h 6858000"/>
              <a:gd name="connsiteX405" fmla="*/ 4626081 w 6569477"/>
              <a:gd name="connsiteY405" fmla="*/ 4716301 h 6858000"/>
              <a:gd name="connsiteX406" fmla="*/ 4626083 w 6569477"/>
              <a:gd name="connsiteY406" fmla="*/ 4709296 h 6858000"/>
              <a:gd name="connsiteX407" fmla="*/ 4626036 w 6569477"/>
              <a:gd name="connsiteY407" fmla="*/ 4709417 h 6858000"/>
              <a:gd name="connsiteX408" fmla="*/ 4626083 w 6569477"/>
              <a:gd name="connsiteY408" fmla="*/ 4709417 h 6858000"/>
              <a:gd name="connsiteX409" fmla="*/ 4669890 w 6569477"/>
              <a:gd name="connsiteY409" fmla="*/ 4597214 h 6858000"/>
              <a:gd name="connsiteX410" fmla="*/ 4652597 w 6569477"/>
              <a:gd name="connsiteY410" fmla="*/ 4641464 h 6858000"/>
              <a:gd name="connsiteX411" fmla="*/ 4662239 w 6569477"/>
              <a:gd name="connsiteY411" fmla="*/ 4624254 h 6858000"/>
              <a:gd name="connsiteX412" fmla="*/ 4670635 w 6569477"/>
              <a:gd name="connsiteY412" fmla="*/ 4600705 h 6858000"/>
              <a:gd name="connsiteX413" fmla="*/ 6312651 w 6569477"/>
              <a:gd name="connsiteY413" fmla="*/ 4449732 h 6858000"/>
              <a:gd name="connsiteX414" fmla="*/ 6267859 w 6569477"/>
              <a:gd name="connsiteY414" fmla="*/ 4610691 h 6858000"/>
              <a:gd name="connsiteX415" fmla="*/ 6182372 w 6569477"/>
              <a:gd name="connsiteY415" fmla="*/ 4871073 h 6858000"/>
              <a:gd name="connsiteX416" fmla="*/ 5921253 w 6569477"/>
              <a:gd name="connsiteY416" fmla="*/ 5525765 h 6858000"/>
              <a:gd name="connsiteX417" fmla="*/ 5877945 w 6569477"/>
              <a:gd name="connsiteY417" fmla="*/ 5612921 h 6858000"/>
              <a:gd name="connsiteX418" fmla="*/ 5913709 w 6569477"/>
              <a:gd name="connsiteY418" fmla="*/ 5556906 h 6858000"/>
              <a:gd name="connsiteX419" fmla="*/ 6019724 w 6569477"/>
              <a:gd name="connsiteY419" fmla="*/ 5360027 h 6858000"/>
              <a:gd name="connsiteX420" fmla="*/ 6039225 w 6569477"/>
              <a:gd name="connsiteY420" fmla="*/ 5361777 h 6858000"/>
              <a:gd name="connsiteX421" fmla="*/ 6048547 w 6569477"/>
              <a:gd name="connsiteY421" fmla="*/ 5341824 h 6858000"/>
              <a:gd name="connsiteX422" fmla="*/ 6046345 w 6569477"/>
              <a:gd name="connsiteY422" fmla="*/ 5341588 h 6858000"/>
              <a:gd name="connsiteX423" fmla="*/ 6084294 w 6569477"/>
              <a:gd name="connsiteY423" fmla="*/ 5246712 h 6858000"/>
              <a:gd name="connsiteX424" fmla="*/ 6089991 w 6569477"/>
              <a:gd name="connsiteY424" fmla="*/ 5252078 h 6858000"/>
              <a:gd name="connsiteX425" fmla="*/ 6098822 w 6569477"/>
              <a:gd name="connsiteY425" fmla="*/ 5228225 h 6858000"/>
              <a:gd name="connsiteX426" fmla="*/ 6103633 w 6569477"/>
              <a:gd name="connsiteY426" fmla="*/ 5190650 h 6858000"/>
              <a:gd name="connsiteX427" fmla="*/ 6151332 w 6569477"/>
              <a:gd name="connsiteY427" fmla="*/ 5096646 h 6858000"/>
              <a:gd name="connsiteX428" fmla="*/ 6137143 w 6569477"/>
              <a:gd name="connsiteY428" fmla="*/ 5090460 h 6858000"/>
              <a:gd name="connsiteX429" fmla="*/ 6155791 w 6569477"/>
              <a:gd name="connsiteY429" fmla="*/ 5046678 h 6858000"/>
              <a:gd name="connsiteX430" fmla="*/ 6163274 w 6569477"/>
              <a:gd name="connsiteY430" fmla="*/ 5026869 h 6858000"/>
              <a:gd name="connsiteX431" fmla="*/ 6160038 w 6569477"/>
              <a:gd name="connsiteY431" fmla="*/ 5031146 h 6858000"/>
              <a:gd name="connsiteX432" fmla="*/ 6158362 w 6569477"/>
              <a:gd name="connsiteY432" fmla="*/ 5022395 h 6858000"/>
              <a:gd name="connsiteX433" fmla="*/ 6191781 w 6569477"/>
              <a:gd name="connsiteY433" fmla="*/ 4868143 h 6858000"/>
              <a:gd name="connsiteX434" fmla="*/ 6200750 w 6569477"/>
              <a:gd name="connsiteY434" fmla="*/ 4932832 h 6858000"/>
              <a:gd name="connsiteX435" fmla="*/ 6218420 w 6569477"/>
              <a:gd name="connsiteY435" fmla="*/ 4900018 h 6858000"/>
              <a:gd name="connsiteX436" fmla="*/ 6222771 w 6569477"/>
              <a:gd name="connsiteY436" fmla="*/ 4851267 h 6858000"/>
              <a:gd name="connsiteX437" fmla="*/ 6309018 w 6569477"/>
              <a:gd name="connsiteY437" fmla="*/ 4490449 h 6858000"/>
              <a:gd name="connsiteX438" fmla="*/ 6312390 w 6569477"/>
              <a:gd name="connsiteY438" fmla="*/ 4452667 h 6858000"/>
              <a:gd name="connsiteX439" fmla="*/ 4770714 w 6569477"/>
              <a:gd name="connsiteY439" fmla="*/ 4303393 h 6858000"/>
              <a:gd name="connsiteX440" fmla="*/ 4768098 w 6569477"/>
              <a:gd name="connsiteY440" fmla="*/ 4309185 h 6858000"/>
              <a:gd name="connsiteX441" fmla="*/ 4730786 w 6569477"/>
              <a:gd name="connsiteY441" fmla="*/ 4441413 h 6858000"/>
              <a:gd name="connsiteX442" fmla="*/ 4697881 w 6569477"/>
              <a:gd name="connsiteY442" fmla="*/ 4525604 h 6858000"/>
              <a:gd name="connsiteX443" fmla="*/ 4705286 w 6569477"/>
              <a:gd name="connsiteY443" fmla="*/ 4517587 h 6858000"/>
              <a:gd name="connsiteX444" fmla="*/ 4736280 w 6569477"/>
              <a:gd name="connsiteY444" fmla="*/ 4447908 h 6858000"/>
              <a:gd name="connsiteX445" fmla="*/ 4770714 w 6569477"/>
              <a:gd name="connsiteY445" fmla="*/ 4303393 h 6858000"/>
              <a:gd name="connsiteX446" fmla="*/ 5516941 w 6569477"/>
              <a:gd name="connsiteY446" fmla="*/ 4034216 h 6858000"/>
              <a:gd name="connsiteX447" fmla="*/ 5516585 w 6569477"/>
              <a:gd name="connsiteY447" fmla="*/ 4035638 h 6858000"/>
              <a:gd name="connsiteX448" fmla="*/ 5517415 w 6569477"/>
              <a:gd name="connsiteY448" fmla="*/ 4034843 h 6858000"/>
              <a:gd name="connsiteX449" fmla="*/ 4464361 w 6569477"/>
              <a:gd name="connsiteY449" fmla="*/ 3887629 h 6858000"/>
              <a:gd name="connsiteX450" fmla="*/ 4447219 w 6569477"/>
              <a:gd name="connsiteY450" fmla="*/ 3951032 h 6858000"/>
              <a:gd name="connsiteX451" fmla="*/ 4449788 w 6569477"/>
              <a:gd name="connsiteY451" fmla="*/ 3945610 h 6858000"/>
              <a:gd name="connsiteX452" fmla="*/ 4458042 w 6569477"/>
              <a:gd name="connsiteY452" fmla="*/ 3931642 h 6858000"/>
              <a:gd name="connsiteX453" fmla="*/ 5497455 w 6569477"/>
              <a:gd name="connsiteY453" fmla="*/ 3860297 h 6858000"/>
              <a:gd name="connsiteX454" fmla="*/ 5497454 w 6569477"/>
              <a:gd name="connsiteY454" fmla="*/ 3868735 h 6858000"/>
              <a:gd name="connsiteX455" fmla="*/ 5496941 w 6569477"/>
              <a:gd name="connsiteY455" fmla="*/ 3868220 h 6858000"/>
              <a:gd name="connsiteX456" fmla="*/ 5489018 w 6569477"/>
              <a:gd name="connsiteY456" fmla="*/ 3851862 h 6858000"/>
              <a:gd name="connsiteX457" fmla="*/ 5489416 w 6569477"/>
              <a:gd name="connsiteY457" fmla="*/ 3851862 h 6858000"/>
              <a:gd name="connsiteX458" fmla="*/ 5489019 w 6569477"/>
              <a:gd name="connsiteY458" fmla="*/ 3860299 h 6858000"/>
              <a:gd name="connsiteX459" fmla="*/ 5911079 w 6569477"/>
              <a:gd name="connsiteY459" fmla="*/ 3772494 h 6858000"/>
              <a:gd name="connsiteX460" fmla="*/ 5910807 w 6569477"/>
              <a:gd name="connsiteY460" fmla="*/ 3775940 h 6858000"/>
              <a:gd name="connsiteX461" fmla="*/ 5911685 w 6569477"/>
              <a:gd name="connsiteY461" fmla="*/ 3774713 h 6858000"/>
              <a:gd name="connsiteX462" fmla="*/ 6449798 w 6569477"/>
              <a:gd name="connsiteY462" fmla="*/ 3769517 h 6858000"/>
              <a:gd name="connsiteX463" fmla="*/ 6435579 w 6569477"/>
              <a:gd name="connsiteY463" fmla="*/ 3779144 h 6858000"/>
              <a:gd name="connsiteX464" fmla="*/ 6426392 w 6569477"/>
              <a:gd name="connsiteY464" fmla="*/ 3784213 h 6858000"/>
              <a:gd name="connsiteX465" fmla="*/ 6421513 w 6569477"/>
              <a:gd name="connsiteY465" fmla="*/ 3924977 h 6858000"/>
              <a:gd name="connsiteX466" fmla="*/ 6405797 w 6569477"/>
              <a:gd name="connsiteY466" fmla="*/ 4066691 h 6858000"/>
              <a:gd name="connsiteX467" fmla="*/ 6410326 w 6569477"/>
              <a:gd name="connsiteY467" fmla="*/ 4126067 h 6858000"/>
              <a:gd name="connsiteX468" fmla="*/ 6395881 w 6569477"/>
              <a:gd name="connsiteY468" fmla="*/ 4232882 h 6858000"/>
              <a:gd name="connsiteX469" fmla="*/ 6391736 w 6569477"/>
              <a:gd name="connsiteY469" fmla="*/ 4265027 h 6858000"/>
              <a:gd name="connsiteX470" fmla="*/ 6399816 w 6569477"/>
              <a:gd name="connsiteY470" fmla="*/ 4239321 h 6858000"/>
              <a:gd name="connsiteX471" fmla="*/ 6405907 w 6569477"/>
              <a:gd name="connsiteY471" fmla="*/ 4171069 h 6858000"/>
              <a:gd name="connsiteX472" fmla="*/ 6428796 w 6569477"/>
              <a:gd name="connsiteY472" fmla="*/ 4079755 h 6858000"/>
              <a:gd name="connsiteX473" fmla="*/ 6419916 w 6569477"/>
              <a:gd name="connsiteY473" fmla="*/ 4069130 h 6858000"/>
              <a:gd name="connsiteX474" fmla="*/ 6433836 w 6569477"/>
              <a:gd name="connsiteY474" fmla="*/ 3913127 h 6858000"/>
              <a:gd name="connsiteX475" fmla="*/ 6455766 w 6569477"/>
              <a:gd name="connsiteY475" fmla="*/ 3777500 h 6858000"/>
              <a:gd name="connsiteX476" fmla="*/ 6449798 w 6569477"/>
              <a:gd name="connsiteY476" fmla="*/ 3769517 h 6858000"/>
              <a:gd name="connsiteX477" fmla="*/ 6431269 w 6569477"/>
              <a:gd name="connsiteY477" fmla="*/ 3677444 h 6858000"/>
              <a:gd name="connsiteX478" fmla="*/ 6429099 w 6569477"/>
              <a:gd name="connsiteY478" fmla="*/ 3684082 h 6858000"/>
              <a:gd name="connsiteX479" fmla="*/ 6428712 w 6569477"/>
              <a:gd name="connsiteY479" fmla="*/ 3698653 h 6858000"/>
              <a:gd name="connsiteX480" fmla="*/ 6430840 w 6569477"/>
              <a:gd name="connsiteY480" fmla="*/ 3685964 h 6858000"/>
              <a:gd name="connsiteX481" fmla="*/ 6441196 w 6569477"/>
              <a:gd name="connsiteY481" fmla="*/ 3504743 h 6858000"/>
              <a:gd name="connsiteX482" fmla="*/ 6440326 w 6569477"/>
              <a:gd name="connsiteY482" fmla="*/ 3514494 h 6858000"/>
              <a:gd name="connsiteX483" fmla="*/ 6440393 w 6569477"/>
              <a:gd name="connsiteY483" fmla="*/ 3514771 h 6858000"/>
              <a:gd name="connsiteX484" fmla="*/ 6438704 w 6569477"/>
              <a:gd name="connsiteY484" fmla="*/ 3535807 h 6858000"/>
              <a:gd name="connsiteX485" fmla="*/ 6440401 w 6569477"/>
              <a:gd name="connsiteY485" fmla="*/ 3531965 h 6858000"/>
              <a:gd name="connsiteX486" fmla="*/ 6441548 w 6569477"/>
              <a:gd name="connsiteY486" fmla="*/ 3519646 h 6858000"/>
              <a:gd name="connsiteX487" fmla="*/ 6440393 w 6569477"/>
              <a:gd name="connsiteY487" fmla="*/ 3514771 h 6858000"/>
              <a:gd name="connsiteX488" fmla="*/ 6458019 w 6569477"/>
              <a:gd name="connsiteY488" fmla="*/ 3495196 h 6858000"/>
              <a:gd name="connsiteX489" fmla="*/ 6453910 w 6569477"/>
              <a:gd name="connsiteY489" fmla="*/ 3495641 h 6858000"/>
              <a:gd name="connsiteX490" fmla="*/ 6451579 w 6569477"/>
              <a:gd name="connsiteY490" fmla="*/ 3538789 h 6858000"/>
              <a:gd name="connsiteX491" fmla="*/ 6438544 w 6569477"/>
              <a:gd name="connsiteY491" fmla="*/ 3621912 h 6858000"/>
              <a:gd name="connsiteX492" fmla="*/ 6434839 w 6569477"/>
              <a:gd name="connsiteY492" fmla="*/ 3651648 h 6858000"/>
              <a:gd name="connsiteX493" fmla="*/ 6440156 w 6569477"/>
              <a:gd name="connsiteY493" fmla="*/ 3649560 h 6858000"/>
              <a:gd name="connsiteX494" fmla="*/ 6448445 w 6569477"/>
              <a:gd name="connsiteY494" fmla="*/ 3639248 h 6858000"/>
              <a:gd name="connsiteX495" fmla="*/ 6452125 w 6569477"/>
              <a:gd name="connsiteY495" fmla="*/ 3653091 h 6858000"/>
              <a:gd name="connsiteX496" fmla="*/ 6452316 w 6569477"/>
              <a:gd name="connsiteY496" fmla="*/ 3654200 h 6858000"/>
              <a:gd name="connsiteX497" fmla="*/ 6453358 w 6569477"/>
              <a:gd name="connsiteY497" fmla="*/ 3623160 h 6858000"/>
              <a:gd name="connsiteX498" fmla="*/ 6456256 w 6569477"/>
              <a:gd name="connsiteY498" fmla="*/ 3501181 h 6858000"/>
              <a:gd name="connsiteX499" fmla="*/ 6458019 w 6569477"/>
              <a:gd name="connsiteY499" fmla="*/ 3495196 h 6858000"/>
              <a:gd name="connsiteX500" fmla="*/ 5472148 w 6569477"/>
              <a:gd name="connsiteY500" fmla="*/ 3455387 h 6858000"/>
              <a:gd name="connsiteX501" fmla="*/ 5480584 w 6569477"/>
              <a:gd name="connsiteY501" fmla="*/ 3463821 h 6858000"/>
              <a:gd name="connsiteX502" fmla="*/ 5472148 w 6569477"/>
              <a:gd name="connsiteY502" fmla="*/ 3463821 h 6858000"/>
              <a:gd name="connsiteX503" fmla="*/ 5489019 w 6569477"/>
              <a:gd name="connsiteY503" fmla="*/ 3362594 h 6858000"/>
              <a:gd name="connsiteX504" fmla="*/ 5497455 w 6569477"/>
              <a:gd name="connsiteY504" fmla="*/ 3514435 h 6858000"/>
              <a:gd name="connsiteX505" fmla="*/ 5522761 w 6569477"/>
              <a:gd name="connsiteY505" fmla="*/ 3581921 h 6858000"/>
              <a:gd name="connsiteX506" fmla="*/ 5531197 w 6569477"/>
              <a:gd name="connsiteY506" fmla="*/ 3666278 h 6858000"/>
              <a:gd name="connsiteX507" fmla="*/ 5514328 w 6569477"/>
              <a:gd name="connsiteY507" fmla="*/ 3809685 h 6858000"/>
              <a:gd name="connsiteX508" fmla="*/ 5505888 w 6569477"/>
              <a:gd name="connsiteY508" fmla="*/ 3801249 h 6858000"/>
              <a:gd name="connsiteX509" fmla="*/ 5505890 w 6569477"/>
              <a:gd name="connsiteY509" fmla="*/ 3809685 h 6858000"/>
              <a:gd name="connsiteX510" fmla="*/ 5497454 w 6569477"/>
              <a:gd name="connsiteY510" fmla="*/ 3843426 h 6858000"/>
              <a:gd name="connsiteX511" fmla="*/ 5497455 w 6569477"/>
              <a:gd name="connsiteY511" fmla="*/ 3851862 h 6858000"/>
              <a:gd name="connsiteX512" fmla="*/ 5489416 w 6569477"/>
              <a:gd name="connsiteY512" fmla="*/ 3851862 h 6858000"/>
              <a:gd name="connsiteX513" fmla="*/ 5490073 w 6569477"/>
              <a:gd name="connsiteY513" fmla="*/ 3838023 h 6858000"/>
              <a:gd name="connsiteX514" fmla="*/ 5480584 w 6569477"/>
              <a:gd name="connsiteY514" fmla="*/ 3801246 h 6858000"/>
              <a:gd name="connsiteX515" fmla="*/ 5489019 w 6569477"/>
              <a:gd name="connsiteY515" fmla="*/ 3792812 h 6858000"/>
              <a:gd name="connsiteX516" fmla="*/ 5489019 w 6569477"/>
              <a:gd name="connsiteY516" fmla="*/ 3784378 h 6858000"/>
              <a:gd name="connsiteX517" fmla="*/ 5497455 w 6569477"/>
              <a:gd name="connsiteY517" fmla="*/ 3775942 h 6858000"/>
              <a:gd name="connsiteX518" fmla="*/ 5497455 w 6569477"/>
              <a:gd name="connsiteY518" fmla="*/ 3767506 h 6858000"/>
              <a:gd name="connsiteX519" fmla="*/ 5489019 w 6569477"/>
              <a:gd name="connsiteY519" fmla="*/ 3767506 h 6858000"/>
              <a:gd name="connsiteX520" fmla="*/ 5480584 w 6569477"/>
              <a:gd name="connsiteY520" fmla="*/ 3700021 h 6858000"/>
              <a:gd name="connsiteX521" fmla="*/ 5489019 w 6569477"/>
              <a:gd name="connsiteY521" fmla="*/ 3700021 h 6858000"/>
              <a:gd name="connsiteX522" fmla="*/ 5489018 w 6569477"/>
              <a:gd name="connsiteY522" fmla="*/ 3683147 h 6858000"/>
              <a:gd name="connsiteX523" fmla="*/ 5489019 w 6569477"/>
              <a:gd name="connsiteY523" fmla="*/ 3674714 h 6858000"/>
              <a:gd name="connsiteX524" fmla="*/ 5497455 w 6569477"/>
              <a:gd name="connsiteY524" fmla="*/ 3590358 h 6858000"/>
              <a:gd name="connsiteX525" fmla="*/ 5489019 w 6569477"/>
              <a:gd name="connsiteY525" fmla="*/ 3590355 h 6858000"/>
              <a:gd name="connsiteX526" fmla="*/ 5497454 w 6569477"/>
              <a:gd name="connsiteY526" fmla="*/ 3581921 h 6858000"/>
              <a:gd name="connsiteX527" fmla="*/ 5489016 w 6569477"/>
              <a:gd name="connsiteY527" fmla="*/ 3573485 h 6858000"/>
              <a:gd name="connsiteX528" fmla="*/ 5489019 w 6569477"/>
              <a:gd name="connsiteY528" fmla="*/ 3522871 h 6858000"/>
              <a:gd name="connsiteX529" fmla="*/ 5480583 w 6569477"/>
              <a:gd name="connsiteY529" fmla="*/ 3497564 h 6858000"/>
              <a:gd name="connsiteX530" fmla="*/ 5489019 w 6569477"/>
              <a:gd name="connsiteY530" fmla="*/ 3489128 h 6858000"/>
              <a:gd name="connsiteX531" fmla="*/ 5472148 w 6569477"/>
              <a:gd name="connsiteY531" fmla="*/ 3480692 h 6858000"/>
              <a:gd name="connsiteX532" fmla="*/ 5480583 w 6569477"/>
              <a:gd name="connsiteY532" fmla="*/ 3480694 h 6858000"/>
              <a:gd name="connsiteX533" fmla="*/ 5480584 w 6569477"/>
              <a:gd name="connsiteY533" fmla="*/ 3472258 h 6858000"/>
              <a:gd name="connsiteX534" fmla="*/ 5480584 w 6569477"/>
              <a:gd name="connsiteY534" fmla="*/ 3463821 h 6858000"/>
              <a:gd name="connsiteX535" fmla="*/ 5480583 w 6569477"/>
              <a:gd name="connsiteY535" fmla="*/ 3455387 h 6858000"/>
              <a:gd name="connsiteX536" fmla="*/ 5480584 w 6569477"/>
              <a:gd name="connsiteY536" fmla="*/ 3446949 h 6858000"/>
              <a:gd name="connsiteX537" fmla="*/ 5489018 w 6569477"/>
              <a:gd name="connsiteY537" fmla="*/ 3430080 h 6858000"/>
              <a:gd name="connsiteX538" fmla="*/ 5480583 w 6569477"/>
              <a:gd name="connsiteY538" fmla="*/ 3413208 h 6858000"/>
              <a:gd name="connsiteX539" fmla="*/ 5489019 w 6569477"/>
              <a:gd name="connsiteY539" fmla="*/ 3362594 h 6858000"/>
              <a:gd name="connsiteX540" fmla="*/ 6476672 w 6569477"/>
              <a:gd name="connsiteY540" fmla="*/ 3330681 h 6858000"/>
              <a:gd name="connsiteX541" fmla="*/ 6474216 w 6569477"/>
              <a:gd name="connsiteY541" fmla="*/ 3344735 h 6858000"/>
              <a:gd name="connsiteX542" fmla="*/ 6474237 w 6569477"/>
              <a:gd name="connsiteY542" fmla="*/ 3389156 h 6858000"/>
              <a:gd name="connsiteX543" fmla="*/ 6473057 w 6569477"/>
              <a:gd name="connsiteY543" fmla="*/ 3436128 h 6858000"/>
              <a:gd name="connsiteX544" fmla="*/ 6474117 w 6569477"/>
              <a:gd name="connsiteY544" fmla="*/ 3429860 h 6858000"/>
              <a:gd name="connsiteX545" fmla="*/ 6484385 w 6569477"/>
              <a:gd name="connsiteY545" fmla="*/ 3401681 h 6858000"/>
              <a:gd name="connsiteX546" fmla="*/ 6476754 w 6569477"/>
              <a:gd name="connsiteY546" fmla="*/ 3334041 h 6858000"/>
              <a:gd name="connsiteX547" fmla="*/ 4591997 w 6569477"/>
              <a:gd name="connsiteY547" fmla="*/ 3197452 h 6858000"/>
              <a:gd name="connsiteX548" fmla="*/ 4573874 w 6569477"/>
              <a:gd name="connsiteY548" fmla="*/ 3239660 h 6858000"/>
              <a:gd name="connsiteX549" fmla="*/ 4466612 w 6569477"/>
              <a:gd name="connsiteY549" fmla="*/ 4099989 h 6858000"/>
              <a:gd name="connsiteX550" fmla="*/ 4461265 w 6569477"/>
              <a:gd name="connsiteY550" fmla="*/ 4132980 h 6858000"/>
              <a:gd name="connsiteX551" fmla="*/ 4451817 w 6569477"/>
              <a:gd name="connsiteY551" fmla="*/ 4150441 h 6858000"/>
              <a:gd name="connsiteX552" fmla="*/ 4445021 w 6569477"/>
              <a:gd name="connsiteY552" fmla="*/ 4150252 h 6858000"/>
              <a:gd name="connsiteX553" fmla="*/ 4440617 w 6569477"/>
              <a:gd name="connsiteY553" fmla="*/ 4171396 h 6858000"/>
              <a:gd name="connsiteX554" fmla="*/ 4419203 w 6569477"/>
              <a:gd name="connsiteY554" fmla="*/ 4256889 h 6858000"/>
              <a:gd name="connsiteX555" fmla="*/ 4407405 w 6569477"/>
              <a:gd name="connsiteY555" fmla="*/ 4258040 h 6858000"/>
              <a:gd name="connsiteX556" fmla="*/ 4396892 w 6569477"/>
              <a:gd name="connsiteY556" fmla="*/ 4321021 h 6858000"/>
              <a:gd name="connsiteX557" fmla="*/ 4369578 w 6569477"/>
              <a:gd name="connsiteY557" fmla="*/ 4407090 h 6858000"/>
              <a:gd name="connsiteX558" fmla="*/ 4333800 w 6569477"/>
              <a:gd name="connsiteY558" fmla="*/ 4479686 h 6858000"/>
              <a:gd name="connsiteX559" fmla="*/ 4325334 w 6569477"/>
              <a:gd name="connsiteY559" fmla="*/ 4466213 h 6858000"/>
              <a:gd name="connsiteX560" fmla="*/ 4280710 w 6569477"/>
              <a:gd name="connsiteY560" fmla="*/ 4594480 h 6858000"/>
              <a:gd name="connsiteX561" fmla="*/ 4225440 w 6569477"/>
              <a:gd name="connsiteY561" fmla="*/ 4735700 h 6858000"/>
              <a:gd name="connsiteX562" fmla="*/ 4207997 w 6569477"/>
              <a:gd name="connsiteY562" fmla="*/ 4727870 h 6858000"/>
              <a:gd name="connsiteX563" fmla="*/ 4197352 w 6569477"/>
              <a:gd name="connsiteY563" fmla="*/ 4740823 h 6858000"/>
              <a:gd name="connsiteX564" fmla="*/ 4196197 w 6569477"/>
              <a:gd name="connsiteY564" fmla="*/ 4729021 h 6858000"/>
              <a:gd name="connsiteX565" fmla="*/ 4197864 w 6569477"/>
              <a:gd name="connsiteY565" fmla="*/ 4721710 h 6858000"/>
              <a:gd name="connsiteX566" fmla="*/ 4198377 w 6569477"/>
              <a:gd name="connsiteY566" fmla="*/ 4702596 h 6858000"/>
              <a:gd name="connsiteX567" fmla="*/ 4205687 w 6569477"/>
              <a:gd name="connsiteY567" fmla="*/ 4704265 h 6858000"/>
              <a:gd name="connsiteX568" fmla="*/ 4211842 w 6569477"/>
              <a:gd name="connsiteY568" fmla="*/ 4694134 h 6858000"/>
              <a:gd name="connsiteX569" fmla="*/ 4212998 w 6569477"/>
              <a:gd name="connsiteY569" fmla="*/ 4705936 h 6858000"/>
              <a:gd name="connsiteX570" fmla="*/ 4211331 w 6569477"/>
              <a:gd name="connsiteY570" fmla="*/ 4713247 h 6858000"/>
              <a:gd name="connsiteX571" fmla="*/ 4241466 w 6569477"/>
              <a:gd name="connsiteY571" fmla="*/ 4631670 h 6858000"/>
              <a:gd name="connsiteX572" fmla="*/ 4288913 w 6569477"/>
              <a:gd name="connsiteY572" fmla="*/ 4507894 h 6858000"/>
              <a:gd name="connsiteX573" fmla="*/ 4316357 w 6569477"/>
              <a:gd name="connsiteY573" fmla="*/ 4471856 h 6858000"/>
              <a:gd name="connsiteX574" fmla="*/ 4320714 w 6569477"/>
              <a:gd name="connsiteY574" fmla="*/ 4419005 h 6858000"/>
              <a:gd name="connsiteX575" fmla="*/ 4355338 w 6569477"/>
              <a:gd name="connsiteY575" fmla="*/ 4334607 h 6858000"/>
              <a:gd name="connsiteX576" fmla="*/ 4378161 w 6569477"/>
              <a:gd name="connsiteY576" fmla="*/ 4251360 h 6858000"/>
              <a:gd name="connsiteX577" fmla="*/ 4394450 w 6569477"/>
              <a:gd name="connsiteY577" fmla="*/ 4247389 h 6858000"/>
              <a:gd name="connsiteX578" fmla="*/ 4413578 w 6569477"/>
              <a:gd name="connsiteY578" fmla="*/ 4184571 h 6858000"/>
              <a:gd name="connsiteX579" fmla="*/ 4421652 w 6569477"/>
              <a:gd name="connsiteY579" fmla="*/ 4146369 h 6858000"/>
              <a:gd name="connsiteX580" fmla="*/ 4419667 w 6569477"/>
              <a:gd name="connsiteY580" fmla="*/ 4145669 h 6858000"/>
              <a:gd name="connsiteX581" fmla="*/ 4417525 w 6569477"/>
              <a:gd name="connsiteY581" fmla="*/ 4118952 h 6858000"/>
              <a:gd name="connsiteX582" fmla="*/ 4441264 w 6569477"/>
              <a:gd name="connsiteY582" fmla="*/ 4013294 h 6858000"/>
              <a:gd name="connsiteX583" fmla="*/ 4436422 w 6569477"/>
              <a:gd name="connsiteY583" fmla="*/ 4018999 h 6858000"/>
              <a:gd name="connsiteX584" fmla="*/ 4431567 w 6569477"/>
              <a:gd name="connsiteY584" fmla="*/ 4022637 h 6858000"/>
              <a:gd name="connsiteX585" fmla="*/ 4428326 w 6569477"/>
              <a:gd name="connsiteY585" fmla="*/ 4020913 h 6858000"/>
              <a:gd name="connsiteX586" fmla="*/ 4391474 w 6569477"/>
              <a:gd name="connsiteY586" fmla="*/ 4157215 h 6858000"/>
              <a:gd name="connsiteX587" fmla="*/ 3740297 w 6569477"/>
              <a:gd name="connsiteY587" fmla="*/ 5325287 h 6858000"/>
              <a:gd name="connsiteX588" fmla="*/ 3673269 w 6569477"/>
              <a:gd name="connsiteY588" fmla="*/ 5399037 h 6858000"/>
              <a:gd name="connsiteX589" fmla="*/ 3669727 w 6569477"/>
              <a:gd name="connsiteY589" fmla="*/ 5403831 h 6858000"/>
              <a:gd name="connsiteX590" fmla="*/ 3640004 w 6569477"/>
              <a:gd name="connsiteY590" fmla="*/ 5455366 h 6858000"/>
              <a:gd name="connsiteX591" fmla="*/ 3518669 w 6569477"/>
              <a:gd name="connsiteY591" fmla="*/ 5580675 h 6858000"/>
              <a:gd name="connsiteX592" fmla="*/ 3333378 w 6569477"/>
              <a:gd name="connsiteY592" fmla="*/ 5787546 h 6858000"/>
              <a:gd name="connsiteX593" fmla="*/ 2632692 w 6569477"/>
              <a:gd name="connsiteY593" fmla="*/ 6357958 h 6858000"/>
              <a:gd name="connsiteX594" fmla="*/ 2932959 w 6569477"/>
              <a:gd name="connsiteY594" fmla="*/ 6170259 h 6858000"/>
              <a:gd name="connsiteX595" fmla="*/ 3209727 w 6569477"/>
              <a:gd name="connsiteY595" fmla="*/ 5975694 h 6858000"/>
              <a:gd name="connsiteX596" fmla="*/ 3479318 w 6569477"/>
              <a:gd name="connsiteY596" fmla="*/ 5724393 h 6858000"/>
              <a:gd name="connsiteX597" fmla="*/ 3630789 w 6569477"/>
              <a:gd name="connsiteY597" fmla="*/ 5574052 h 6858000"/>
              <a:gd name="connsiteX598" fmla="*/ 3641784 w 6569477"/>
              <a:gd name="connsiteY598" fmla="*/ 5558498 h 6858000"/>
              <a:gd name="connsiteX599" fmla="*/ 3648847 w 6569477"/>
              <a:gd name="connsiteY599" fmla="*/ 5558267 h 6858000"/>
              <a:gd name="connsiteX600" fmla="*/ 3723992 w 6569477"/>
              <a:gd name="connsiteY600" fmla="*/ 5473810 h 6858000"/>
              <a:gd name="connsiteX601" fmla="*/ 3661585 w 6569477"/>
              <a:gd name="connsiteY601" fmla="*/ 5560315 h 6858000"/>
              <a:gd name="connsiteX602" fmla="*/ 3668289 w 6569477"/>
              <a:gd name="connsiteY602" fmla="*/ 5568400 h 6858000"/>
              <a:gd name="connsiteX603" fmla="*/ 3671349 w 6569477"/>
              <a:gd name="connsiteY603" fmla="*/ 5565159 h 6858000"/>
              <a:gd name="connsiteX604" fmla="*/ 3704743 w 6569477"/>
              <a:gd name="connsiteY604" fmla="*/ 5518593 h 6858000"/>
              <a:gd name="connsiteX605" fmla="*/ 3742448 w 6569477"/>
              <a:gd name="connsiteY605" fmla="*/ 5493487 h 6858000"/>
              <a:gd name="connsiteX606" fmla="*/ 3763817 w 6569477"/>
              <a:gd name="connsiteY606" fmla="*/ 5444954 h 6858000"/>
              <a:gd name="connsiteX607" fmla="*/ 3824093 w 6569477"/>
              <a:gd name="connsiteY607" fmla="*/ 5376481 h 6858000"/>
              <a:gd name="connsiteX608" fmla="*/ 3872840 w 6569477"/>
              <a:gd name="connsiteY608" fmla="*/ 5305243 h 6858000"/>
              <a:gd name="connsiteX609" fmla="*/ 3889533 w 6569477"/>
              <a:gd name="connsiteY609" fmla="*/ 5306806 h 6858000"/>
              <a:gd name="connsiteX610" fmla="*/ 4015119 w 6569477"/>
              <a:gd name="connsiteY610" fmla="*/ 5097899 h 6858000"/>
              <a:gd name="connsiteX611" fmla="*/ 3994464 w 6569477"/>
              <a:gd name="connsiteY611" fmla="*/ 5102704 h 6858000"/>
              <a:gd name="connsiteX612" fmla="*/ 4092802 w 6569477"/>
              <a:gd name="connsiteY612" fmla="*/ 4987260 h 6858000"/>
              <a:gd name="connsiteX613" fmla="*/ 4080850 w 6569477"/>
              <a:gd name="connsiteY613" fmla="*/ 5021436 h 6858000"/>
              <a:gd name="connsiteX614" fmla="*/ 4078382 w 6569477"/>
              <a:gd name="connsiteY614" fmla="*/ 5029071 h 6858000"/>
              <a:gd name="connsiteX615" fmla="*/ 4076190 w 6569477"/>
              <a:gd name="connsiteY615" fmla="*/ 5029922 h 6858000"/>
              <a:gd name="connsiteX616" fmla="*/ 4076596 w 6569477"/>
              <a:gd name="connsiteY616" fmla="*/ 5034592 h 6858000"/>
              <a:gd name="connsiteX617" fmla="*/ 4078382 w 6569477"/>
              <a:gd name="connsiteY617" fmla="*/ 5029071 h 6858000"/>
              <a:gd name="connsiteX618" fmla="*/ 4080559 w 6569477"/>
              <a:gd name="connsiteY618" fmla="*/ 5028225 h 6858000"/>
              <a:gd name="connsiteX619" fmla="*/ 4085722 w 6569477"/>
              <a:gd name="connsiteY619" fmla="*/ 5027024 h 6858000"/>
              <a:gd name="connsiteX620" fmla="*/ 4077797 w 6569477"/>
              <a:gd name="connsiteY620" fmla="*/ 5039757 h 6858000"/>
              <a:gd name="connsiteX621" fmla="*/ 4079000 w 6569477"/>
              <a:gd name="connsiteY621" fmla="*/ 5044924 h 6858000"/>
              <a:gd name="connsiteX622" fmla="*/ 4073836 w 6569477"/>
              <a:gd name="connsiteY622" fmla="*/ 5046125 h 6858000"/>
              <a:gd name="connsiteX623" fmla="*/ 3990632 w 6569477"/>
              <a:gd name="connsiteY623" fmla="*/ 5179830 h 6858000"/>
              <a:gd name="connsiteX624" fmla="*/ 3909830 w 6569477"/>
              <a:gd name="connsiteY624" fmla="*/ 5323866 h 6858000"/>
              <a:gd name="connsiteX625" fmla="*/ 3898301 w 6569477"/>
              <a:gd name="connsiteY625" fmla="*/ 5321102 h 6858000"/>
              <a:gd name="connsiteX626" fmla="*/ 3867806 w 6569477"/>
              <a:gd name="connsiteY626" fmla="*/ 5377204 h 6858000"/>
              <a:gd name="connsiteX627" fmla="*/ 3813895 w 6569477"/>
              <a:gd name="connsiteY627" fmla="*/ 5449641 h 6858000"/>
              <a:gd name="connsiteX628" fmla="*/ 3756379 w 6569477"/>
              <a:gd name="connsiteY628" fmla="*/ 5506583 h 6858000"/>
              <a:gd name="connsiteX629" fmla="*/ 3752775 w 6569477"/>
              <a:gd name="connsiteY629" fmla="*/ 5491084 h 6858000"/>
              <a:gd name="connsiteX630" fmla="*/ 3709265 w 6569477"/>
              <a:gd name="connsiteY630" fmla="*/ 5546809 h 6858000"/>
              <a:gd name="connsiteX631" fmla="*/ 3669885 w 6569477"/>
              <a:gd name="connsiteY631" fmla="*/ 5596303 h 6858000"/>
              <a:gd name="connsiteX632" fmla="*/ 3646499 w 6569477"/>
              <a:gd name="connsiteY632" fmla="*/ 5639958 h 6858000"/>
              <a:gd name="connsiteX633" fmla="*/ 3613620 w 6569477"/>
              <a:gd name="connsiteY633" fmla="*/ 5675270 h 6858000"/>
              <a:gd name="connsiteX634" fmla="*/ 3413507 w 6569477"/>
              <a:gd name="connsiteY634" fmla="*/ 5872624 h 6858000"/>
              <a:gd name="connsiteX635" fmla="*/ 3322805 w 6569477"/>
              <a:gd name="connsiteY635" fmla="*/ 5952776 h 6858000"/>
              <a:gd name="connsiteX636" fmla="*/ 3320558 w 6569477"/>
              <a:gd name="connsiteY636" fmla="*/ 5955085 h 6858000"/>
              <a:gd name="connsiteX637" fmla="*/ 3314757 w 6569477"/>
              <a:gd name="connsiteY637" fmla="*/ 5959888 h 6858000"/>
              <a:gd name="connsiteX638" fmla="*/ 3307300 w 6569477"/>
              <a:gd name="connsiteY638" fmla="*/ 5966478 h 6858000"/>
              <a:gd name="connsiteX639" fmla="*/ 3303928 w 6569477"/>
              <a:gd name="connsiteY639" fmla="*/ 5968852 h 6858000"/>
              <a:gd name="connsiteX640" fmla="*/ 3201349 w 6569477"/>
              <a:gd name="connsiteY640" fmla="*/ 6053762 h 6858000"/>
              <a:gd name="connsiteX641" fmla="*/ 3207992 w 6569477"/>
              <a:gd name="connsiteY641" fmla="*/ 6056670 h 6858000"/>
              <a:gd name="connsiteX642" fmla="*/ 3225724 w 6569477"/>
              <a:gd name="connsiteY642" fmla="*/ 6055701 h 6858000"/>
              <a:gd name="connsiteX643" fmla="*/ 3234055 w 6569477"/>
              <a:gd name="connsiteY643" fmla="*/ 6055584 h 6858000"/>
              <a:gd name="connsiteX644" fmla="*/ 3383085 w 6569477"/>
              <a:gd name="connsiteY644" fmla="*/ 5947757 h 6858000"/>
              <a:gd name="connsiteX645" fmla="*/ 3692178 w 6569477"/>
              <a:gd name="connsiteY645" fmla="*/ 5663100 h 6858000"/>
              <a:gd name="connsiteX646" fmla="*/ 3726668 w 6569477"/>
              <a:gd name="connsiteY646" fmla="*/ 5628774 h 6858000"/>
              <a:gd name="connsiteX647" fmla="*/ 3751517 w 6569477"/>
              <a:gd name="connsiteY647" fmla="*/ 5601329 h 6858000"/>
              <a:gd name="connsiteX648" fmla="*/ 3758066 w 6569477"/>
              <a:gd name="connsiteY648" fmla="*/ 5598201 h 6858000"/>
              <a:gd name="connsiteX649" fmla="*/ 4021526 w 6569477"/>
              <a:gd name="connsiteY649" fmla="*/ 5278330 h 6858000"/>
              <a:gd name="connsiteX650" fmla="*/ 4018741 w 6569477"/>
              <a:gd name="connsiteY650" fmla="*/ 5279415 h 6858000"/>
              <a:gd name="connsiteX651" fmla="*/ 4005846 w 6569477"/>
              <a:gd name="connsiteY651" fmla="*/ 5290131 h 6858000"/>
              <a:gd name="connsiteX652" fmla="*/ 4006936 w 6569477"/>
              <a:gd name="connsiteY652" fmla="*/ 5278323 h 6858000"/>
              <a:gd name="connsiteX653" fmla="*/ 4009950 w 6569477"/>
              <a:gd name="connsiteY653" fmla="*/ 5271457 h 6858000"/>
              <a:gd name="connsiteX654" fmla="*/ 4014054 w 6569477"/>
              <a:gd name="connsiteY654" fmla="*/ 5252781 h 6858000"/>
              <a:gd name="connsiteX655" fmla="*/ 4020918 w 6569477"/>
              <a:gd name="connsiteY655" fmla="*/ 5255799 h 6858000"/>
              <a:gd name="connsiteX656" fmla="*/ 4028873 w 6569477"/>
              <a:gd name="connsiteY656" fmla="*/ 5247008 h 6858000"/>
              <a:gd name="connsiteX657" fmla="*/ 4027784 w 6569477"/>
              <a:gd name="connsiteY657" fmla="*/ 5258816 h 6858000"/>
              <a:gd name="connsiteX658" fmla="*/ 4024769 w 6569477"/>
              <a:gd name="connsiteY658" fmla="*/ 5265682 h 6858000"/>
              <a:gd name="connsiteX659" fmla="*/ 4069734 w 6569477"/>
              <a:gd name="connsiteY659" fmla="*/ 5191244 h 6858000"/>
              <a:gd name="connsiteX660" fmla="*/ 4139652 w 6569477"/>
              <a:gd name="connsiteY660" fmla="*/ 5078624 h 6858000"/>
              <a:gd name="connsiteX661" fmla="*/ 4173395 w 6569477"/>
              <a:gd name="connsiteY661" fmla="*/ 5048402 h 6858000"/>
              <a:gd name="connsiteX662" fmla="*/ 4187632 w 6569477"/>
              <a:gd name="connsiteY662" fmla="*/ 4997320 h 6858000"/>
              <a:gd name="connsiteX663" fmla="*/ 4237537 w 6569477"/>
              <a:gd name="connsiteY663" fmla="*/ 4920957 h 6858000"/>
              <a:gd name="connsiteX664" fmla="*/ 4275637 w 6569477"/>
              <a:gd name="connsiteY664" fmla="*/ 4843501 h 6858000"/>
              <a:gd name="connsiteX665" fmla="*/ 4292382 w 6569477"/>
              <a:gd name="connsiteY665" fmla="*/ 4842669 h 6858000"/>
              <a:gd name="connsiteX666" fmla="*/ 4386922 w 6569477"/>
              <a:gd name="connsiteY666" fmla="*/ 4618000 h 6858000"/>
              <a:gd name="connsiteX667" fmla="*/ 4367162 w 6569477"/>
              <a:gd name="connsiteY667" fmla="*/ 4625699 h 6858000"/>
              <a:gd name="connsiteX668" fmla="*/ 4425731 w 6569477"/>
              <a:gd name="connsiteY668" fmla="*/ 4531642 h 6858000"/>
              <a:gd name="connsiteX669" fmla="*/ 4440463 w 6569477"/>
              <a:gd name="connsiteY669" fmla="*/ 4509053 h 6858000"/>
              <a:gd name="connsiteX670" fmla="*/ 4496479 w 6569477"/>
              <a:gd name="connsiteY670" fmla="*/ 4324901 h 6858000"/>
              <a:gd name="connsiteX671" fmla="*/ 4558379 w 6569477"/>
              <a:gd name="connsiteY671" fmla="*/ 4048002 h 6858000"/>
              <a:gd name="connsiteX672" fmla="*/ 4558015 w 6569477"/>
              <a:gd name="connsiteY672" fmla="*/ 3905566 h 6858000"/>
              <a:gd name="connsiteX673" fmla="*/ 4557679 w 6569477"/>
              <a:gd name="connsiteY673" fmla="*/ 3800467 h 6858000"/>
              <a:gd name="connsiteX674" fmla="*/ 4604555 w 6569477"/>
              <a:gd name="connsiteY674" fmla="*/ 3232475 h 6858000"/>
              <a:gd name="connsiteX675" fmla="*/ 4591997 w 6569477"/>
              <a:gd name="connsiteY675" fmla="*/ 3197452 h 6858000"/>
              <a:gd name="connsiteX676" fmla="*/ 6452746 w 6569477"/>
              <a:gd name="connsiteY676" fmla="*/ 3122946 h 6858000"/>
              <a:gd name="connsiteX677" fmla="*/ 6453162 w 6569477"/>
              <a:gd name="connsiteY677" fmla="*/ 3130579 h 6858000"/>
              <a:gd name="connsiteX678" fmla="*/ 6456587 w 6569477"/>
              <a:gd name="connsiteY678" fmla="*/ 3167050 h 6858000"/>
              <a:gd name="connsiteX679" fmla="*/ 6461451 w 6569477"/>
              <a:gd name="connsiteY679" fmla="*/ 3181937 h 6858000"/>
              <a:gd name="connsiteX680" fmla="*/ 6467043 w 6569477"/>
              <a:gd name="connsiteY680" fmla="*/ 3130919 h 6858000"/>
              <a:gd name="connsiteX681" fmla="*/ 6466334 w 6569477"/>
              <a:gd name="connsiteY681" fmla="*/ 3130706 h 6858000"/>
              <a:gd name="connsiteX682" fmla="*/ 6458257 w 6569477"/>
              <a:gd name="connsiteY682" fmla="*/ 3143801 h 6858000"/>
              <a:gd name="connsiteX683" fmla="*/ 6455200 w 6569477"/>
              <a:gd name="connsiteY683" fmla="*/ 3129015 h 6858000"/>
              <a:gd name="connsiteX684" fmla="*/ 5899755 w 6569477"/>
              <a:gd name="connsiteY684" fmla="*/ 3090904 h 6858000"/>
              <a:gd name="connsiteX685" fmla="*/ 5899749 w 6569477"/>
              <a:gd name="connsiteY685" fmla="*/ 3090971 h 6858000"/>
              <a:gd name="connsiteX686" fmla="*/ 5913876 w 6569477"/>
              <a:gd name="connsiteY686" fmla="*/ 3255517 h 6858000"/>
              <a:gd name="connsiteX687" fmla="*/ 5902787 w 6569477"/>
              <a:gd name="connsiteY687" fmla="*/ 3259712 h 6858000"/>
              <a:gd name="connsiteX688" fmla="*/ 5909097 w 6569477"/>
              <a:gd name="connsiteY688" fmla="*/ 3323253 h 6858000"/>
              <a:gd name="connsiteX689" fmla="*/ 5905223 w 6569477"/>
              <a:gd name="connsiteY689" fmla="*/ 3413467 h 6858000"/>
              <a:gd name="connsiteX690" fmla="*/ 5889655 w 6569477"/>
              <a:gd name="connsiteY690" fmla="*/ 3492889 h 6858000"/>
              <a:gd name="connsiteX691" fmla="*/ 5877964 w 6569477"/>
              <a:gd name="connsiteY691" fmla="*/ 3482098 h 6858000"/>
              <a:gd name="connsiteX692" fmla="*/ 5873297 w 6569477"/>
              <a:gd name="connsiteY692" fmla="*/ 3552644 h 6858000"/>
              <a:gd name="connsiteX693" fmla="*/ 5868721 w 6569477"/>
              <a:gd name="connsiteY693" fmla="*/ 3613366 h 6858000"/>
              <a:gd name="connsiteX694" fmla="*/ 5868626 w 6569477"/>
              <a:gd name="connsiteY694" fmla="*/ 3615664 h 6858000"/>
              <a:gd name="connsiteX695" fmla="*/ 5902370 w 6569477"/>
              <a:gd name="connsiteY695" fmla="*/ 3649406 h 6858000"/>
              <a:gd name="connsiteX696" fmla="*/ 5893933 w 6569477"/>
              <a:gd name="connsiteY696" fmla="*/ 3759069 h 6858000"/>
              <a:gd name="connsiteX697" fmla="*/ 5910807 w 6569477"/>
              <a:gd name="connsiteY697" fmla="*/ 3708454 h 6858000"/>
              <a:gd name="connsiteX698" fmla="*/ 5913969 w 6569477"/>
              <a:gd name="connsiteY698" fmla="*/ 3735871 h 6858000"/>
              <a:gd name="connsiteX699" fmla="*/ 5913771 w 6569477"/>
              <a:gd name="connsiteY699" fmla="*/ 3738386 h 6858000"/>
              <a:gd name="connsiteX700" fmla="*/ 5919568 w 6569477"/>
              <a:gd name="connsiteY700" fmla="*/ 3702380 h 6858000"/>
              <a:gd name="connsiteX701" fmla="*/ 5920803 w 6569477"/>
              <a:gd name="connsiteY701" fmla="*/ 3653480 h 6858000"/>
              <a:gd name="connsiteX702" fmla="*/ 5935379 w 6569477"/>
              <a:gd name="connsiteY702" fmla="*/ 3617663 h 6858000"/>
              <a:gd name="connsiteX703" fmla="*/ 5927180 w 6569477"/>
              <a:gd name="connsiteY703" fmla="*/ 3573144 h 6858000"/>
              <a:gd name="connsiteX704" fmla="*/ 5936885 w 6569477"/>
              <a:gd name="connsiteY704" fmla="*/ 3495878 h 6858000"/>
              <a:gd name="connsiteX705" fmla="*/ 5937123 w 6569477"/>
              <a:gd name="connsiteY705" fmla="*/ 3422193 h 6858000"/>
              <a:gd name="connsiteX706" fmla="*/ 5949659 w 6569477"/>
              <a:gd name="connsiteY706" fmla="*/ 3415287 h 6858000"/>
              <a:gd name="connsiteX707" fmla="*/ 5948577 w 6569477"/>
              <a:gd name="connsiteY707" fmla="*/ 3308820 h 6858000"/>
              <a:gd name="connsiteX708" fmla="*/ 5940173 w 6569477"/>
              <a:gd name="connsiteY708" fmla="*/ 3227623 h 6858000"/>
              <a:gd name="connsiteX709" fmla="*/ 5936112 w 6569477"/>
              <a:gd name="connsiteY709" fmla="*/ 3227623 h 6858000"/>
              <a:gd name="connsiteX710" fmla="*/ 5934113 w 6569477"/>
              <a:gd name="connsiteY710" fmla="*/ 3216005 h 6858000"/>
              <a:gd name="connsiteX711" fmla="*/ 5933300 w 6569477"/>
              <a:gd name="connsiteY711" fmla="*/ 3217735 h 6858000"/>
              <a:gd name="connsiteX712" fmla="*/ 5925816 w 6569477"/>
              <a:gd name="connsiteY712" fmla="*/ 3220835 h 6858000"/>
              <a:gd name="connsiteX713" fmla="*/ 5922789 w 6569477"/>
              <a:gd name="connsiteY713" fmla="*/ 3182917 h 6858000"/>
              <a:gd name="connsiteX714" fmla="*/ 5925668 w 6569477"/>
              <a:gd name="connsiteY714" fmla="*/ 3166923 h 6858000"/>
              <a:gd name="connsiteX715" fmla="*/ 5922799 w 6569477"/>
              <a:gd name="connsiteY715" fmla="*/ 3150253 h 6858000"/>
              <a:gd name="connsiteX716" fmla="*/ 6470079 w 6569477"/>
              <a:gd name="connsiteY716" fmla="*/ 2971783 h 6858000"/>
              <a:gd name="connsiteX717" fmla="*/ 6459848 w 6569477"/>
              <a:gd name="connsiteY717" fmla="*/ 2985189 h 6858000"/>
              <a:gd name="connsiteX718" fmla="*/ 6446665 w 6569477"/>
              <a:gd name="connsiteY718" fmla="*/ 2989730 h 6858000"/>
              <a:gd name="connsiteX719" fmla="*/ 6447438 w 6569477"/>
              <a:gd name="connsiteY719" fmla="*/ 2994236 h 6858000"/>
              <a:gd name="connsiteX720" fmla="*/ 6440386 w 6569477"/>
              <a:gd name="connsiteY720" fmla="*/ 3018174 h 6858000"/>
              <a:gd name="connsiteX721" fmla="*/ 6450805 w 6569477"/>
              <a:gd name="connsiteY721" fmla="*/ 3087293 h 6858000"/>
              <a:gd name="connsiteX722" fmla="*/ 6451373 w 6569477"/>
              <a:gd name="connsiteY722" fmla="*/ 3097752 h 6858000"/>
              <a:gd name="connsiteX723" fmla="*/ 6456557 w 6569477"/>
              <a:gd name="connsiteY723" fmla="*/ 3096583 h 6858000"/>
              <a:gd name="connsiteX724" fmla="*/ 6467490 w 6569477"/>
              <a:gd name="connsiteY724" fmla="*/ 3085383 h 6858000"/>
              <a:gd name="connsiteX725" fmla="*/ 6469775 w 6569477"/>
              <a:gd name="connsiteY725" fmla="*/ 3085600 h 6858000"/>
              <a:gd name="connsiteX726" fmla="*/ 6473655 w 6569477"/>
              <a:gd name="connsiteY726" fmla="*/ 3017169 h 6858000"/>
              <a:gd name="connsiteX727" fmla="*/ 6473968 w 6569477"/>
              <a:gd name="connsiteY727" fmla="*/ 2994029 h 6858000"/>
              <a:gd name="connsiteX728" fmla="*/ 5796128 w 6569477"/>
              <a:gd name="connsiteY728" fmla="*/ 2808658 h 6858000"/>
              <a:gd name="connsiteX729" fmla="*/ 5796854 w 6569477"/>
              <a:gd name="connsiteY729" fmla="*/ 2813211 h 6858000"/>
              <a:gd name="connsiteX730" fmla="*/ 5790016 w 6569477"/>
              <a:gd name="connsiteY730" fmla="*/ 2888065 h 6858000"/>
              <a:gd name="connsiteX731" fmla="*/ 5804143 w 6569477"/>
              <a:gd name="connsiteY731" fmla="*/ 3052612 h 6858000"/>
              <a:gd name="connsiteX732" fmla="*/ 5793054 w 6569477"/>
              <a:gd name="connsiteY732" fmla="*/ 3056806 h 6858000"/>
              <a:gd name="connsiteX733" fmla="*/ 5799363 w 6569477"/>
              <a:gd name="connsiteY733" fmla="*/ 3120348 h 6858000"/>
              <a:gd name="connsiteX734" fmla="*/ 5795489 w 6569477"/>
              <a:gd name="connsiteY734" fmla="*/ 3210561 h 6858000"/>
              <a:gd name="connsiteX735" fmla="*/ 5779922 w 6569477"/>
              <a:gd name="connsiteY735" fmla="*/ 3289984 h 6858000"/>
              <a:gd name="connsiteX736" fmla="*/ 5768230 w 6569477"/>
              <a:gd name="connsiteY736" fmla="*/ 3279192 h 6858000"/>
              <a:gd name="connsiteX737" fmla="*/ 5758672 w 6569477"/>
              <a:gd name="connsiteY737" fmla="*/ 3414663 h 6858000"/>
              <a:gd name="connsiteX738" fmla="*/ 5755841 w 6569477"/>
              <a:gd name="connsiteY738" fmla="*/ 3484197 h 6858000"/>
              <a:gd name="connsiteX739" fmla="*/ 5751250 w 6569477"/>
              <a:gd name="connsiteY739" fmla="*/ 3511578 h 6858000"/>
              <a:gd name="connsiteX740" fmla="*/ 5753689 w 6569477"/>
              <a:gd name="connsiteY740" fmla="*/ 3558722 h 6858000"/>
              <a:gd name="connsiteX741" fmla="*/ 5750526 w 6569477"/>
              <a:gd name="connsiteY741" fmla="*/ 3632535 h 6858000"/>
              <a:gd name="connsiteX742" fmla="*/ 5834884 w 6569477"/>
              <a:gd name="connsiteY742" fmla="*/ 3413208 h 6858000"/>
              <a:gd name="connsiteX743" fmla="*/ 5868624 w 6569477"/>
              <a:gd name="connsiteY743" fmla="*/ 3387901 h 6858000"/>
              <a:gd name="connsiteX744" fmla="*/ 5866517 w 6569477"/>
              <a:gd name="connsiteY744" fmla="*/ 3410045 h 6858000"/>
              <a:gd name="connsiteX745" fmla="*/ 5867131 w 6569477"/>
              <a:gd name="connsiteY745" fmla="*/ 3410229 h 6858000"/>
              <a:gd name="connsiteX746" fmla="*/ 5872246 w 6569477"/>
              <a:gd name="connsiteY746" fmla="*/ 3386637 h 6858000"/>
              <a:gd name="connsiteX747" fmla="*/ 5872535 w 6569477"/>
              <a:gd name="connsiteY747" fmla="*/ 3347224 h 6858000"/>
              <a:gd name="connsiteX748" fmla="*/ 5872815 w 6569477"/>
              <a:gd name="connsiteY748" fmla="*/ 3260906 h 6858000"/>
              <a:gd name="connsiteX749" fmla="*/ 5887499 w 6569477"/>
              <a:gd name="connsiteY749" fmla="*/ 3252816 h 6858000"/>
              <a:gd name="connsiteX750" fmla="*/ 5880163 w 6569477"/>
              <a:gd name="connsiteY750" fmla="*/ 3070525 h 6858000"/>
              <a:gd name="connsiteX751" fmla="*/ 5878087 w 6569477"/>
              <a:gd name="connsiteY751" fmla="*/ 3050101 h 6858000"/>
              <a:gd name="connsiteX752" fmla="*/ 5870867 w 6569477"/>
              <a:gd name="connsiteY752" fmla="*/ 3036635 h 6858000"/>
              <a:gd name="connsiteX753" fmla="*/ 5865140 w 6569477"/>
              <a:gd name="connsiteY753" fmla="*/ 3025482 h 6858000"/>
              <a:gd name="connsiteX754" fmla="*/ 5864600 w 6569477"/>
              <a:gd name="connsiteY754" fmla="*/ 3026174 h 6858000"/>
              <a:gd name="connsiteX755" fmla="*/ 5859570 w 6569477"/>
              <a:gd name="connsiteY755" fmla="*/ 3025027 h 6858000"/>
              <a:gd name="connsiteX756" fmla="*/ 5858588 w 6569477"/>
              <a:gd name="connsiteY756" fmla="*/ 3012722 h 6858000"/>
              <a:gd name="connsiteX757" fmla="*/ 5843319 w 6569477"/>
              <a:gd name="connsiteY757" fmla="*/ 2982990 h 6858000"/>
              <a:gd name="connsiteX758" fmla="*/ 5834884 w 6569477"/>
              <a:gd name="connsiteY758" fmla="*/ 3016734 h 6858000"/>
              <a:gd name="connsiteX759" fmla="*/ 5818012 w 6569477"/>
              <a:gd name="connsiteY759" fmla="*/ 2864891 h 6858000"/>
              <a:gd name="connsiteX760" fmla="*/ 5804304 w 6569477"/>
              <a:gd name="connsiteY760" fmla="*/ 2829962 h 6858000"/>
              <a:gd name="connsiteX761" fmla="*/ 6508420 w 6569477"/>
              <a:gd name="connsiteY761" fmla="*/ 2779156 h 6858000"/>
              <a:gd name="connsiteX762" fmla="*/ 6507136 w 6569477"/>
              <a:gd name="connsiteY762" fmla="*/ 2780799 h 6858000"/>
              <a:gd name="connsiteX763" fmla="*/ 6500134 w 6569477"/>
              <a:gd name="connsiteY763" fmla="*/ 2779246 h 6858000"/>
              <a:gd name="connsiteX764" fmla="*/ 6502399 w 6569477"/>
              <a:gd name="connsiteY764" fmla="*/ 2890359 h 6858000"/>
              <a:gd name="connsiteX765" fmla="*/ 6505686 w 6569477"/>
              <a:gd name="connsiteY765" fmla="*/ 2887611 h 6858000"/>
              <a:gd name="connsiteX766" fmla="*/ 6511866 w 6569477"/>
              <a:gd name="connsiteY766" fmla="*/ 2873422 h 6858000"/>
              <a:gd name="connsiteX767" fmla="*/ 6513497 w 6569477"/>
              <a:gd name="connsiteY767" fmla="*/ 2877577 h 6858000"/>
              <a:gd name="connsiteX768" fmla="*/ 6514565 w 6569477"/>
              <a:gd name="connsiteY768" fmla="*/ 2898237 h 6858000"/>
              <a:gd name="connsiteX769" fmla="*/ 6519875 w 6569477"/>
              <a:gd name="connsiteY769" fmla="*/ 2893798 h 6858000"/>
              <a:gd name="connsiteX770" fmla="*/ 6513497 w 6569477"/>
              <a:gd name="connsiteY770" fmla="*/ 2877577 h 6858000"/>
              <a:gd name="connsiteX771" fmla="*/ 5404661 w 6569477"/>
              <a:gd name="connsiteY771" fmla="*/ 2763661 h 6858000"/>
              <a:gd name="connsiteX772" fmla="*/ 5413098 w 6569477"/>
              <a:gd name="connsiteY772" fmla="*/ 2788968 h 6858000"/>
              <a:gd name="connsiteX773" fmla="*/ 5413098 w 6569477"/>
              <a:gd name="connsiteY773" fmla="*/ 2797406 h 6858000"/>
              <a:gd name="connsiteX774" fmla="*/ 5413098 w 6569477"/>
              <a:gd name="connsiteY774" fmla="*/ 2805841 h 6858000"/>
              <a:gd name="connsiteX775" fmla="*/ 5413098 w 6569477"/>
              <a:gd name="connsiteY775" fmla="*/ 2814276 h 6858000"/>
              <a:gd name="connsiteX776" fmla="*/ 5404662 w 6569477"/>
              <a:gd name="connsiteY776" fmla="*/ 2797406 h 6858000"/>
              <a:gd name="connsiteX777" fmla="*/ 6368014 w 6569477"/>
              <a:gd name="connsiteY777" fmla="*/ 2752114 h 6858000"/>
              <a:gd name="connsiteX778" fmla="*/ 6354550 w 6569477"/>
              <a:gd name="connsiteY778" fmla="*/ 2796770 h 6858000"/>
              <a:gd name="connsiteX779" fmla="*/ 6353593 w 6569477"/>
              <a:gd name="connsiteY779" fmla="*/ 2805446 h 6858000"/>
              <a:gd name="connsiteX780" fmla="*/ 6374570 w 6569477"/>
              <a:gd name="connsiteY780" fmla="*/ 2874671 h 6858000"/>
              <a:gd name="connsiteX781" fmla="*/ 6409578 w 6569477"/>
              <a:gd name="connsiteY781" fmla="*/ 3143175 h 6858000"/>
              <a:gd name="connsiteX782" fmla="*/ 6414888 w 6569477"/>
              <a:gd name="connsiteY782" fmla="*/ 3138739 h 6858000"/>
              <a:gd name="connsiteX783" fmla="*/ 6421068 w 6569477"/>
              <a:gd name="connsiteY783" fmla="*/ 3124551 h 6858000"/>
              <a:gd name="connsiteX784" fmla="*/ 6422700 w 6569477"/>
              <a:gd name="connsiteY784" fmla="*/ 3128706 h 6858000"/>
              <a:gd name="connsiteX785" fmla="*/ 6423768 w 6569477"/>
              <a:gd name="connsiteY785" fmla="*/ 3149362 h 6858000"/>
              <a:gd name="connsiteX786" fmla="*/ 6429077 w 6569477"/>
              <a:gd name="connsiteY786" fmla="*/ 3144926 h 6858000"/>
              <a:gd name="connsiteX787" fmla="*/ 6422700 w 6569477"/>
              <a:gd name="connsiteY787" fmla="*/ 3128706 h 6858000"/>
              <a:gd name="connsiteX788" fmla="*/ 6417015 w 6569477"/>
              <a:gd name="connsiteY788" fmla="*/ 3018534 h 6858000"/>
              <a:gd name="connsiteX789" fmla="*/ 6414015 w 6569477"/>
              <a:gd name="connsiteY789" fmla="*/ 2972866 h 6858000"/>
              <a:gd name="connsiteX790" fmla="*/ 6406544 w 6569477"/>
              <a:gd name="connsiteY790" fmla="*/ 2951752 h 6858000"/>
              <a:gd name="connsiteX791" fmla="*/ 6389030 w 6569477"/>
              <a:gd name="connsiteY791" fmla="*/ 2804652 h 6858000"/>
              <a:gd name="connsiteX792" fmla="*/ 6368014 w 6569477"/>
              <a:gd name="connsiteY792" fmla="*/ 2752114 h 6858000"/>
              <a:gd name="connsiteX793" fmla="*/ 6478241 w 6569477"/>
              <a:gd name="connsiteY793" fmla="*/ 2723750 h 6858000"/>
              <a:gd name="connsiteX794" fmla="*/ 6481412 w 6569477"/>
              <a:gd name="connsiteY794" fmla="*/ 2772854 h 6858000"/>
              <a:gd name="connsiteX795" fmla="*/ 6481359 w 6569477"/>
              <a:gd name="connsiteY795" fmla="*/ 2778262 h 6858000"/>
              <a:gd name="connsiteX796" fmla="*/ 6492255 w 6569477"/>
              <a:gd name="connsiteY796" fmla="*/ 2843453 h 6858000"/>
              <a:gd name="connsiteX797" fmla="*/ 6492103 w 6569477"/>
              <a:gd name="connsiteY797" fmla="*/ 2836567 h 6858000"/>
              <a:gd name="connsiteX798" fmla="*/ 6487688 w 6569477"/>
              <a:gd name="connsiteY798" fmla="*/ 2751180 h 6858000"/>
              <a:gd name="connsiteX799" fmla="*/ 6471948 w 6569477"/>
              <a:gd name="connsiteY799" fmla="*/ 2602764 h 6858000"/>
              <a:gd name="connsiteX800" fmla="*/ 6470476 w 6569477"/>
              <a:gd name="connsiteY800" fmla="*/ 2603507 h 6858000"/>
              <a:gd name="connsiteX801" fmla="*/ 6474714 w 6569477"/>
              <a:gd name="connsiteY801" fmla="*/ 2669154 h 6858000"/>
              <a:gd name="connsiteX802" fmla="*/ 6474578 w 6569477"/>
              <a:gd name="connsiteY802" fmla="*/ 2659237 h 6858000"/>
              <a:gd name="connsiteX803" fmla="*/ 6476460 w 6569477"/>
              <a:gd name="connsiteY803" fmla="*/ 2609956 h 6858000"/>
              <a:gd name="connsiteX804" fmla="*/ 6471948 w 6569477"/>
              <a:gd name="connsiteY804" fmla="*/ 2602764 h 6858000"/>
              <a:gd name="connsiteX805" fmla="*/ 6458450 w 6569477"/>
              <a:gd name="connsiteY805" fmla="*/ 2239645 h 6858000"/>
              <a:gd name="connsiteX806" fmla="*/ 6450161 w 6569477"/>
              <a:gd name="connsiteY806" fmla="*/ 2257976 h 6858000"/>
              <a:gd name="connsiteX807" fmla="*/ 6433952 w 6569477"/>
              <a:gd name="connsiteY807" fmla="*/ 2243260 h 6858000"/>
              <a:gd name="connsiteX808" fmla="*/ 6419984 w 6569477"/>
              <a:gd name="connsiteY808" fmla="*/ 2274915 h 6858000"/>
              <a:gd name="connsiteX809" fmla="*/ 6412070 w 6569477"/>
              <a:gd name="connsiteY809" fmla="*/ 2253880 h 6858000"/>
              <a:gd name="connsiteX810" fmla="*/ 6438066 w 6569477"/>
              <a:gd name="connsiteY810" fmla="*/ 2377354 h 6858000"/>
              <a:gd name="connsiteX811" fmla="*/ 6458698 w 6569477"/>
              <a:gd name="connsiteY811" fmla="*/ 2510576 h 6858000"/>
              <a:gd name="connsiteX812" fmla="*/ 6465170 w 6569477"/>
              <a:gd name="connsiteY812" fmla="*/ 2512554 h 6858000"/>
              <a:gd name="connsiteX813" fmla="*/ 6466949 w 6569477"/>
              <a:gd name="connsiteY813" fmla="*/ 2477172 h 6858000"/>
              <a:gd name="connsiteX814" fmla="*/ 6512779 w 6569477"/>
              <a:gd name="connsiteY814" fmla="*/ 2527655 h 6858000"/>
              <a:gd name="connsiteX815" fmla="*/ 6482025 w 6569477"/>
              <a:gd name="connsiteY815" fmla="*/ 2340112 h 6858000"/>
              <a:gd name="connsiteX816" fmla="*/ 6479231 w 6569477"/>
              <a:gd name="connsiteY816" fmla="*/ 2346442 h 6858000"/>
              <a:gd name="connsiteX817" fmla="*/ 6476437 w 6569477"/>
              <a:gd name="connsiteY817" fmla="*/ 2352774 h 6858000"/>
              <a:gd name="connsiteX818" fmla="*/ 6472897 w 6569477"/>
              <a:gd name="connsiteY818" fmla="*/ 2343650 h 6858000"/>
              <a:gd name="connsiteX819" fmla="*/ 6472151 w 6569477"/>
              <a:gd name="connsiteY819" fmla="*/ 2328192 h 6858000"/>
              <a:gd name="connsiteX820" fmla="*/ 6469356 w 6569477"/>
              <a:gd name="connsiteY820" fmla="*/ 2334523 h 6858000"/>
              <a:gd name="connsiteX821" fmla="*/ 6467117 w 6569477"/>
              <a:gd name="connsiteY821" fmla="*/ 2288151 h 6858000"/>
              <a:gd name="connsiteX822" fmla="*/ 6460782 w 6569477"/>
              <a:gd name="connsiteY822" fmla="*/ 2285355 h 6858000"/>
              <a:gd name="connsiteX823" fmla="*/ 6457242 w 6569477"/>
              <a:gd name="connsiteY823" fmla="*/ 2276229 h 6858000"/>
              <a:gd name="connsiteX824" fmla="*/ 6460035 w 6569477"/>
              <a:gd name="connsiteY824" fmla="*/ 2269898 h 6858000"/>
              <a:gd name="connsiteX825" fmla="*/ 6462830 w 6569477"/>
              <a:gd name="connsiteY825" fmla="*/ 2263567 h 6858000"/>
              <a:gd name="connsiteX826" fmla="*/ 6466369 w 6569477"/>
              <a:gd name="connsiteY826" fmla="*/ 2272693 h 6858000"/>
              <a:gd name="connsiteX827" fmla="*/ 6469164 w 6569477"/>
              <a:gd name="connsiteY827" fmla="*/ 2266362 h 6858000"/>
              <a:gd name="connsiteX828" fmla="*/ 6461975 w 6569477"/>
              <a:gd name="connsiteY828" fmla="*/ 2240852 h 6858000"/>
              <a:gd name="connsiteX829" fmla="*/ 6458450 w 6569477"/>
              <a:gd name="connsiteY829" fmla="*/ 2239645 h 6858000"/>
              <a:gd name="connsiteX830" fmla="*/ 6119324 w 6569477"/>
              <a:gd name="connsiteY830" fmla="*/ 1470230 h 6858000"/>
              <a:gd name="connsiteX831" fmla="*/ 6182372 w 6569477"/>
              <a:gd name="connsiteY831" fmla="*/ 1708395 h 6858000"/>
              <a:gd name="connsiteX832" fmla="*/ 6213896 w 6569477"/>
              <a:gd name="connsiteY832" fmla="*/ 1718901 h 6858000"/>
              <a:gd name="connsiteX833" fmla="*/ 6230856 w 6569477"/>
              <a:gd name="connsiteY833" fmla="*/ 1709003 h 6858000"/>
              <a:gd name="connsiteX834" fmla="*/ 6226890 w 6569477"/>
              <a:gd name="connsiteY834" fmla="*/ 1691895 h 6858000"/>
              <a:gd name="connsiteX835" fmla="*/ 6185731 w 6569477"/>
              <a:gd name="connsiteY835" fmla="*/ 1576670 h 6858000"/>
              <a:gd name="connsiteX836" fmla="*/ 6173508 w 6569477"/>
              <a:gd name="connsiteY836" fmla="*/ 1521886 h 6858000"/>
              <a:gd name="connsiteX837" fmla="*/ 6172469 w 6569477"/>
              <a:gd name="connsiteY837" fmla="*/ 1515742 h 6858000"/>
              <a:gd name="connsiteX838" fmla="*/ 6170551 w 6569477"/>
              <a:gd name="connsiteY838" fmla="*/ 1514447 h 6858000"/>
              <a:gd name="connsiteX839" fmla="*/ 6119324 w 6569477"/>
              <a:gd name="connsiteY839" fmla="*/ 1470230 h 6858000"/>
              <a:gd name="connsiteX840" fmla="*/ 6220785 w 6569477"/>
              <a:gd name="connsiteY840" fmla="*/ 1467284 h 6858000"/>
              <a:gd name="connsiteX841" fmla="*/ 6224419 w 6569477"/>
              <a:gd name="connsiteY841" fmla="*/ 1484860 h 6858000"/>
              <a:gd name="connsiteX842" fmla="*/ 6221902 w 6569477"/>
              <a:gd name="connsiteY842" fmla="*/ 1506545 h 6858000"/>
              <a:gd name="connsiteX843" fmla="*/ 6228674 w 6569477"/>
              <a:gd name="connsiteY843" fmla="*/ 1507988 h 6858000"/>
              <a:gd name="connsiteX844" fmla="*/ 6234004 w 6569477"/>
              <a:gd name="connsiteY844" fmla="*/ 1516199 h 6858000"/>
              <a:gd name="connsiteX845" fmla="*/ 6229680 w 6569477"/>
              <a:gd name="connsiteY845" fmla="*/ 1536503 h 6858000"/>
              <a:gd name="connsiteX846" fmla="*/ 6224350 w 6569477"/>
              <a:gd name="connsiteY846" fmla="*/ 1528292 h 6858000"/>
              <a:gd name="connsiteX847" fmla="*/ 6223684 w 6569477"/>
              <a:gd name="connsiteY847" fmla="*/ 1527266 h 6858000"/>
              <a:gd name="connsiteX848" fmla="*/ 6220817 w 6569477"/>
              <a:gd name="connsiteY848" fmla="*/ 1522851 h 6858000"/>
              <a:gd name="connsiteX849" fmla="*/ 6221874 w 6569477"/>
              <a:gd name="connsiteY849" fmla="*/ 1531073 h 6858000"/>
              <a:gd name="connsiteX850" fmla="*/ 6242353 w 6569477"/>
              <a:gd name="connsiteY850" fmla="*/ 1609953 h 6858000"/>
              <a:gd name="connsiteX851" fmla="*/ 6223042 w 6569477"/>
              <a:gd name="connsiteY851" fmla="*/ 1634143 h 6858000"/>
              <a:gd name="connsiteX852" fmla="*/ 6239473 w 6569477"/>
              <a:gd name="connsiteY852" fmla="*/ 1705560 h 6858000"/>
              <a:gd name="connsiteX853" fmla="*/ 6250673 w 6569477"/>
              <a:gd name="connsiteY853" fmla="*/ 1702375 h 6858000"/>
              <a:gd name="connsiteX854" fmla="*/ 6297961 w 6569477"/>
              <a:gd name="connsiteY854" fmla="*/ 1764435 h 6858000"/>
              <a:gd name="connsiteX855" fmla="*/ 6373267 w 6569477"/>
              <a:gd name="connsiteY855" fmla="*/ 2069581 h 6858000"/>
              <a:gd name="connsiteX856" fmla="*/ 6384393 w 6569477"/>
              <a:gd name="connsiteY856" fmla="*/ 2122429 h 6858000"/>
              <a:gd name="connsiteX857" fmla="*/ 6393144 w 6569477"/>
              <a:gd name="connsiteY857" fmla="*/ 2124321 h 6858000"/>
              <a:gd name="connsiteX858" fmla="*/ 6418298 w 6569477"/>
              <a:gd name="connsiteY858" fmla="*/ 2175842 h 6858000"/>
              <a:gd name="connsiteX859" fmla="*/ 6419599 w 6569477"/>
              <a:gd name="connsiteY859" fmla="*/ 2138595 h 6858000"/>
              <a:gd name="connsiteX860" fmla="*/ 6401898 w 6569477"/>
              <a:gd name="connsiteY860" fmla="*/ 2092964 h 6858000"/>
              <a:gd name="connsiteX861" fmla="*/ 6319338 w 6569477"/>
              <a:gd name="connsiteY861" fmla="*/ 1731284 h 6858000"/>
              <a:gd name="connsiteX862" fmla="*/ 6294555 w 6569477"/>
              <a:gd name="connsiteY862" fmla="*/ 1667400 h 6858000"/>
              <a:gd name="connsiteX863" fmla="*/ 6274614 w 6569477"/>
              <a:gd name="connsiteY863" fmla="*/ 1575398 h 6858000"/>
              <a:gd name="connsiteX864" fmla="*/ 6261945 w 6569477"/>
              <a:gd name="connsiteY864" fmla="*/ 1569807 h 6858000"/>
              <a:gd name="connsiteX865" fmla="*/ 6227264 w 6569477"/>
              <a:gd name="connsiteY865" fmla="*/ 1485482 h 6858000"/>
              <a:gd name="connsiteX866" fmla="*/ 6163232 w 6569477"/>
              <a:gd name="connsiteY866" fmla="*/ 1291657 h 6858000"/>
              <a:gd name="connsiteX867" fmla="*/ 6169423 w 6569477"/>
              <a:gd name="connsiteY867" fmla="*/ 1308672 h 6858000"/>
              <a:gd name="connsiteX868" fmla="*/ 6164862 w 6569477"/>
              <a:gd name="connsiteY868" fmla="*/ 1292485 h 6858000"/>
              <a:gd name="connsiteX869" fmla="*/ 4999747 w 6569477"/>
              <a:gd name="connsiteY869" fmla="*/ 1084964 h 6858000"/>
              <a:gd name="connsiteX870" fmla="*/ 5004170 w 6569477"/>
              <a:gd name="connsiteY870" fmla="*/ 1092826 h 6858000"/>
              <a:gd name="connsiteX871" fmla="*/ 5000801 w 6569477"/>
              <a:gd name="connsiteY871" fmla="*/ 1092344 h 6858000"/>
              <a:gd name="connsiteX872" fmla="*/ 4999747 w 6569477"/>
              <a:gd name="connsiteY872" fmla="*/ 1084964 h 6858000"/>
              <a:gd name="connsiteX873" fmla="*/ 4933923 w 6569477"/>
              <a:gd name="connsiteY873" fmla="*/ 1003153 h 6858000"/>
              <a:gd name="connsiteX874" fmla="*/ 4947450 w 6569477"/>
              <a:gd name="connsiteY874" fmla="*/ 1028780 h 6858000"/>
              <a:gd name="connsiteX875" fmla="*/ 4940697 w 6569477"/>
              <a:gd name="connsiteY875" fmla="*/ 1009043 h 6858000"/>
              <a:gd name="connsiteX876" fmla="*/ 4932262 w 6569477"/>
              <a:gd name="connsiteY876" fmla="*/ 644497 h 6858000"/>
              <a:gd name="connsiteX877" fmla="*/ 4940697 w 6569477"/>
              <a:gd name="connsiteY877" fmla="*/ 654745 h 6858000"/>
              <a:gd name="connsiteX878" fmla="*/ 4932262 w 6569477"/>
              <a:gd name="connsiteY878" fmla="*/ 646309 h 6858000"/>
              <a:gd name="connsiteX879" fmla="*/ 5581482 w 6569477"/>
              <a:gd name="connsiteY879" fmla="*/ 244629 h 6858000"/>
              <a:gd name="connsiteX880" fmla="*/ 5577991 w 6569477"/>
              <a:gd name="connsiteY880" fmla="*/ 250629 h 6858000"/>
              <a:gd name="connsiteX881" fmla="*/ 5577495 w 6569477"/>
              <a:gd name="connsiteY881" fmla="*/ 252297 h 6858000"/>
              <a:gd name="connsiteX882" fmla="*/ 5647778 w 6569477"/>
              <a:gd name="connsiteY882" fmla="*/ 373537 h 6858000"/>
              <a:gd name="connsiteX883" fmla="*/ 5709512 w 6569477"/>
              <a:gd name="connsiteY883" fmla="*/ 510569 h 6858000"/>
              <a:gd name="connsiteX884" fmla="*/ 5951197 w 6569477"/>
              <a:gd name="connsiteY884" fmla="*/ 1025425 h 6858000"/>
              <a:gd name="connsiteX885" fmla="*/ 5942878 w 6569477"/>
              <a:gd name="connsiteY885" fmla="*/ 913784 h 6858000"/>
              <a:gd name="connsiteX886" fmla="*/ 5930115 w 6569477"/>
              <a:gd name="connsiteY886" fmla="*/ 859785 h 6858000"/>
              <a:gd name="connsiteX887" fmla="*/ 5902782 w 6569477"/>
              <a:gd name="connsiteY887" fmla="*/ 807112 h 6858000"/>
              <a:gd name="connsiteX888" fmla="*/ 5831966 w 6569477"/>
              <a:gd name="connsiteY888" fmla="*/ 645218 h 6858000"/>
              <a:gd name="connsiteX889" fmla="*/ 5794655 w 6569477"/>
              <a:gd name="connsiteY889" fmla="*/ 587744 h 6858000"/>
              <a:gd name="connsiteX890" fmla="*/ 5756339 w 6569477"/>
              <a:gd name="connsiteY890" fmla="*/ 501756 h 6858000"/>
              <a:gd name="connsiteX891" fmla="*/ 5742795 w 6569477"/>
              <a:gd name="connsiteY891" fmla="*/ 498872 h 6858000"/>
              <a:gd name="connsiteX892" fmla="*/ 5657513 w 6569477"/>
              <a:gd name="connsiteY892" fmla="*/ 367504 h 6858000"/>
              <a:gd name="connsiteX893" fmla="*/ 5591104 w 6569477"/>
              <a:gd name="connsiteY893" fmla="*/ 247231 h 6858000"/>
              <a:gd name="connsiteX894" fmla="*/ 5581482 w 6569477"/>
              <a:gd name="connsiteY894" fmla="*/ 244629 h 6858000"/>
              <a:gd name="connsiteX895" fmla="*/ 4684964 w 6569477"/>
              <a:gd name="connsiteY895" fmla="*/ 0 h 6858000"/>
              <a:gd name="connsiteX896" fmla="*/ 5380578 w 6569477"/>
              <a:gd name="connsiteY896" fmla="*/ 0 h 6858000"/>
              <a:gd name="connsiteX897" fmla="*/ 5478611 w 6569477"/>
              <a:gd name="connsiteY897" fmla="*/ 117479 h 6858000"/>
              <a:gd name="connsiteX898" fmla="*/ 5500013 w 6569477"/>
              <a:gd name="connsiteY898" fmla="*/ 146283 h 6858000"/>
              <a:gd name="connsiteX899" fmla="*/ 5500055 w 6569477"/>
              <a:gd name="connsiteY899" fmla="*/ 142937 h 6858000"/>
              <a:gd name="connsiteX900" fmla="*/ 5534919 w 6569477"/>
              <a:gd name="connsiteY900" fmla="*/ 178662 h 6858000"/>
              <a:gd name="connsiteX901" fmla="*/ 5448194 w 6569477"/>
              <a:gd name="connsiteY901" fmla="*/ 54062 h 6858000"/>
              <a:gd name="connsiteX902" fmla="*/ 5412460 w 6569477"/>
              <a:gd name="connsiteY902" fmla="*/ 0 h 6858000"/>
              <a:gd name="connsiteX903" fmla="*/ 5476134 w 6569477"/>
              <a:gd name="connsiteY903" fmla="*/ 0 h 6858000"/>
              <a:gd name="connsiteX904" fmla="*/ 5485373 w 6569477"/>
              <a:gd name="connsiteY904" fmla="*/ 12455 h 6858000"/>
              <a:gd name="connsiteX905" fmla="*/ 5571665 w 6569477"/>
              <a:gd name="connsiteY905" fmla="*/ 130771 h 6858000"/>
              <a:gd name="connsiteX906" fmla="*/ 5619902 w 6569477"/>
              <a:gd name="connsiteY906" fmla="*/ 208686 h 6858000"/>
              <a:gd name="connsiteX907" fmla="*/ 5662149 w 6569477"/>
              <a:gd name="connsiteY907" fmla="*/ 253738 h 6858000"/>
              <a:gd name="connsiteX908" fmla="*/ 5686327 w 6569477"/>
              <a:gd name="connsiteY908" fmla="*/ 295355 h 6858000"/>
              <a:gd name="connsiteX909" fmla="*/ 5686913 w 6569477"/>
              <a:gd name="connsiteY909" fmla="*/ 295939 h 6858000"/>
              <a:gd name="connsiteX910" fmla="*/ 5696157 w 6569477"/>
              <a:gd name="connsiteY910" fmla="*/ 311903 h 6858000"/>
              <a:gd name="connsiteX911" fmla="*/ 5731531 w 6569477"/>
              <a:gd name="connsiteY911" fmla="*/ 366614 h 6858000"/>
              <a:gd name="connsiteX912" fmla="*/ 5812509 w 6569477"/>
              <a:gd name="connsiteY912" fmla="*/ 478933 h 6858000"/>
              <a:gd name="connsiteX913" fmla="*/ 5815302 w 6569477"/>
              <a:gd name="connsiteY913" fmla="*/ 472602 h 6858000"/>
              <a:gd name="connsiteX914" fmla="*/ 5814555 w 6569477"/>
              <a:gd name="connsiteY914" fmla="*/ 457145 h 6858000"/>
              <a:gd name="connsiteX915" fmla="*/ 5817860 w 6569477"/>
              <a:gd name="connsiteY915" fmla="*/ 460147 h 6858000"/>
              <a:gd name="connsiteX916" fmla="*/ 5827972 w 6569477"/>
              <a:gd name="connsiteY916" fmla="*/ 478193 h 6858000"/>
              <a:gd name="connsiteX917" fmla="*/ 5830766 w 6569477"/>
              <a:gd name="connsiteY917" fmla="*/ 471862 h 6858000"/>
              <a:gd name="connsiteX918" fmla="*/ 5817860 w 6569477"/>
              <a:gd name="connsiteY918" fmla="*/ 460147 h 6858000"/>
              <a:gd name="connsiteX919" fmla="*/ 5763946 w 6569477"/>
              <a:gd name="connsiteY919" fmla="*/ 363899 h 6858000"/>
              <a:gd name="connsiteX920" fmla="*/ 5712077 w 6569477"/>
              <a:gd name="connsiteY920" fmla="*/ 260643 h 6858000"/>
              <a:gd name="connsiteX921" fmla="*/ 5647795 w 6569477"/>
              <a:gd name="connsiteY921" fmla="*/ 149075 h 6858000"/>
              <a:gd name="connsiteX922" fmla="*/ 5750084 w 6569477"/>
              <a:gd name="connsiteY922" fmla="*/ 277415 h 6858000"/>
              <a:gd name="connsiteX923" fmla="*/ 5737415 w 6569477"/>
              <a:gd name="connsiteY923" fmla="*/ 271824 h 6858000"/>
              <a:gd name="connsiteX924" fmla="*/ 5780454 w 6569477"/>
              <a:gd name="connsiteY924" fmla="*/ 328637 h 6858000"/>
              <a:gd name="connsiteX925" fmla="*/ 5784739 w 6569477"/>
              <a:gd name="connsiteY925" fmla="*/ 353221 h 6858000"/>
              <a:gd name="connsiteX926" fmla="*/ 5865230 w 6569477"/>
              <a:gd name="connsiteY926" fmla="*/ 479507 h 6858000"/>
              <a:gd name="connsiteX927" fmla="*/ 5891313 w 6569477"/>
              <a:gd name="connsiteY927" fmla="*/ 506145 h 6858000"/>
              <a:gd name="connsiteX928" fmla="*/ 6056025 w 6569477"/>
              <a:gd name="connsiteY928" fmla="*/ 836005 h 6858000"/>
              <a:gd name="connsiteX929" fmla="*/ 6104098 w 6569477"/>
              <a:gd name="connsiteY929" fmla="*/ 932857 h 6858000"/>
              <a:gd name="connsiteX930" fmla="*/ 6138008 w 6569477"/>
              <a:gd name="connsiteY930" fmla="*/ 993205 h 6858000"/>
              <a:gd name="connsiteX931" fmla="*/ 6123293 w 6569477"/>
              <a:gd name="connsiteY931" fmla="*/ 1009405 h 6858000"/>
              <a:gd name="connsiteX932" fmla="*/ 6012986 w 6569477"/>
              <a:gd name="connsiteY932" fmla="*/ 779192 h 6858000"/>
              <a:gd name="connsiteX933" fmla="*/ 6006652 w 6569477"/>
              <a:gd name="connsiteY933" fmla="*/ 776396 h 6858000"/>
              <a:gd name="connsiteX934" fmla="*/ 6010193 w 6569477"/>
              <a:gd name="connsiteY934" fmla="*/ 785523 h 6858000"/>
              <a:gd name="connsiteX935" fmla="*/ 6014480 w 6569477"/>
              <a:gd name="connsiteY935" fmla="*/ 810107 h 6858000"/>
              <a:gd name="connsiteX936" fmla="*/ 6004788 w 6569477"/>
              <a:gd name="connsiteY936" fmla="*/ 798404 h 6858000"/>
              <a:gd name="connsiteX937" fmla="*/ 6001064 w 6569477"/>
              <a:gd name="connsiteY937" fmla="*/ 789058 h 6858000"/>
              <a:gd name="connsiteX938" fmla="*/ 6004605 w 6569477"/>
              <a:gd name="connsiteY938" fmla="*/ 798185 h 6858000"/>
              <a:gd name="connsiteX939" fmla="*/ 6004788 w 6569477"/>
              <a:gd name="connsiteY939" fmla="*/ 798404 h 6858000"/>
              <a:gd name="connsiteX940" fmla="*/ 6051771 w 6569477"/>
              <a:gd name="connsiteY940" fmla="*/ 916385 h 6858000"/>
              <a:gd name="connsiteX941" fmla="*/ 6109323 w 6569477"/>
              <a:gd name="connsiteY941" fmla="*/ 1041059 h 6858000"/>
              <a:gd name="connsiteX942" fmla="*/ 6218330 w 6569477"/>
              <a:gd name="connsiteY942" fmla="*/ 1308516 h 6858000"/>
              <a:gd name="connsiteX943" fmla="*/ 6248699 w 6569477"/>
              <a:gd name="connsiteY943" fmla="*/ 1359737 h 6858000"/>
              <a:gd name="connsiteX944" fmla="*/ 6317460 w 6569477"/>
              <a:gd name="connsiteY944" fmla="*/ 1564049 h 6858000"/>
              <a:gd name="connsiteX945" fmla="*/ 6327364 w 6569477"/>
              <a:gd name="connsiteY945" fmla="*/ 1565758 h 6858000"/>
              <a:gd name="connsiteX946" fmla="*/ 6405224 w 6569477"/>
              <a:gd name="connsiteY946" fmla="*/ 1840478 h 6858000"/>
              <a:gd name="connsiteX947" fmla="*/ 6402944 w 6569477"/>
              <a:gd name="connsiteY947" fmla="*/ 1841928 h 6858000"/>
              <a:gd name="connsiteX948" fmla="*/ 6401876 w 6569477"/>
              <a:gd name="connsiteY948" fmla="*/ 1835782 h 6858000"/>
              <a:gd name="connsiteX949" fmla="*/ 6399693 w 6569477"/>
              <a:gd name="connsiteY949" fmla="*/ 1834088 h 6858000"/>
              <a:gd name="connsiteX950" fmla="*/ 6398335 w 6569477"/>
              <a:gd name="connsiteY950" fmla="*/ 1826656 h 6858000"/>
              <a:gd name="connsiteX951" fmla="*/ 6399057 w 6569477"/>
              <a:gd name="connsiteY951" fmla="*/ 1833594 h 6858000"/>
              <a:gd name="connsiteX952" fmla="*/ 6399693 w 6569477"/>
              <a:gd name="connsiteY952" fmla="*/ 1834088 h 6858000"/>
              <a:gd name="connsiteX953" fmla="*/ 6403601 w 6569477"/>
              <a:gd name="connsiteY953" fmla="*/ 1855454 h 6858000"/>
              <a:gd name="connsiteX954" fmla="*/ 6404114 w 6569477"/>
              <a:gd name="connsiteY954" fmla="*/ 1882153 h 6858000"/>
              <a:gd name="connsiteX955" fmla="*/ 6473067 w 6569477"/>
              <a:gd name="connsiteY955" fmla="*/ 2154626 h 6858000"/>
              <a:gd name="connsiteX956" fmla="*/ 6483134 w 6569477"/>
              <a:gd name="connsiteY956" fmla="*/ 2234707 h 6858000"/>
              <a:gd name="connsiteX957" fmla="*/ 6520415 w 6569477"/>
              <a:gd name="connsiteY957" fmla="*/ 2493203 h 6858000"/>
              <a:gd name="connsiteX958" fmla="*/ 6531980 w 6569477"/>
              <a:gd name="connsiteY958" fmla="*/ 2633394 h 6858000"/>
              <a:gd name="connsiteX959" fmla="*/ 6527593 w 6569477"/>
              <a:gd name="connsiteY959" fmla="*/ 2646575 h 6858000"/>
              <a:gd name="connsiteX960" fmla="*/ 6529126 w 6569477"/>
              <a:gd name="connsiteY960" fmla="*/ 2655889 h 6858000"/>
              <a:gd name="connsiteX961" fmla="*/ 6530629 w 6569477"/>
              <a:gd name="connsiteY961" fmla="*/ 2656552 h 6858000"/>
              <a:gd name="connsiteX962" fmla="*/ 6531421 w 6569477"/>
              <a:gd name="connsiteY962" fmla="*/ 2656903 h 6858000"/>
              <a:gd name="connsiteX963" fmla="*/ 6534962 w 6569477"/>
              <a:gd name="connsiteY963" fmla="*/ 2666028 h 6858000"/>
              <a:gd name="connsiteX964" fmla="*/ 6531926 w 6569477"/>
              <a:gd name="connsiteY964" fmla="*/ 2672908 h 6858000"/>
              <a:gd name="connsiteX965" fmla="*/ 6533706 w 6569477"/>
              <a:gd name="connsiteY965" fmla="*/ 2683731 h 6858000"/>
              <a:gd name="connsiteX966" fmla="*/ 6528462 w 6569477"/>
              <a:gd name="connsiteY966" fmla="*/ 2680756 h 6858000"/>
              <a:gd name="connsiteX967" fmla="*/ 6526580 w 6569477"/>
              <a:gd name="connsiteY967" fmla="*/ 2685022 h 6858000"/>
              <a:gd name="connsiteX968" fmla="*/ 6526136 w 6569477"/>
              <a:gd name="connsiteY968" fmla="*/ 2683881 h 6858000"/>
              <a:gd name="connsiteX969" fmla="*/ 6524812 w 6569477"/>
              <a:gd name="connsiteY969" fmla="*/ 2680466 h 6858000"/>
              <a:gd name="connsiteX970" fmla="*/ 6524804 w 6569477"/>
              <a:gd name="connsiteY970" fmla="*/ 2684545 h 6858000"/>
              <a:gd name="connsiteX971" fmla="*/ 6538236 w 6569477"/>
              <a:gd name="connsiteY971" fmla="*/ 2743109 h 6858000"/>
              <a:gd name="connsiteX972" fmla="*/ 6531185 w 6569477"/>
              <a:gd name="connsiteY972" fmla="*/ 2767044 h 6858000"/>
              <a:gd name="connsiteX973" fmla="*/ 6547385 w 6569477"/>
              <a:gd name="connsiteY973" fmla="*/ 2915923 h 6858000"/>
              <a:gd name="connsiteX974" fmla="*/ 6558964 w 6569477"/>
              <a:gd name="connsiteY974" fmla="*/ 2951360 h 6858000"/>
              <a:gd name="connsiteX975" fmla="*/ 6560463 w 6569477"/>
              <a:gd name="connsiteY975" fmla="*/ 3320054 h 6858000"/>
              <a:gd name="connsiteX976" fmla="*/ 6560643 w 6569477"/>
              <a:gd name="connsiteY976" fmla="*/ 3428182 h 6858000"/>
              <a:gd name="connsiteX977" fmla="*/ 6564303 w 6569477"/>
              <a:gd name="connsiteY977" fmla="*/ 3497307 h 6858000"/>
              <a:gd name="connsiteX978" fmla="*/ 6543934 w 6569477"/>
              <a:gd name="connsiteY978" fmla="*/ 3505308 h 6858000"/>
              <a:gd name="connsiteX979" fmla="*/ 6547053 w 6569477"/>
              <a:gd name="connsiteY979" fmla="*/ 3250053 h 6858000"/>
              <a:gd name="connsiteX980" fmla="*/ 6542614 w 6569477"/>
              <a:gd name="connsiteY980" fmla="*/ 3244740 h 6858000"/>
              <a:gd name="connsiteX981" fmla="*/ 6541744 w 6569477"/>
              <a:gd name="connsiteY981" fmla="*/ 3254490 h 6858000"/>
              <a:gd name="connsiteX982" fmla="*/ 6534694 w 6569477"/>
              <a:gd name="connsiteY982" fmla="*/ 3278429 h 6858000"/>
              <a:gd name="connsiteX983" fmla="*/ 6531190 w 6569477"/>
              <a:gd name="connsiteY983" fmla="*/ 3263643 h 6858000"/>
              <a:gd name="connsiteX984" fmla="*/ 6531994 w 6569477"/>
              <a:gd name="connsiteY984" fmla="*/ 3253615 h 6858000"/>
              <a:gd name="connsiteX985" fmla="*/ 6531124 w 6569477"/>
              <a:gd name="connsiteY985" fmla="*/ 3263366 h 6858000"/>
              <a:gd name="connsiteX986" fmla="*/ 6531190 w 6569477"/>
              <a:gd name="connsiteY986" fmla="*/ 3263643 h 6858000"/>
              <a:gd name="connsiteX987" fmla="*/ 6521033 w 6569477"/>
              <a:gd name="connsiteY987" fmla="*/ 3390229 h 6858000"/>
              <a:gd name="connsiteX988" fmla="*/ 6517384 w 6569477"/>
              <a:gd name="connsiteY988" fmla="*/ 3527497 h 6858000"/>
              <a:gd name="connsiteX989" fmla="*/ 6496595 w 6569477"/>
              <a:gd name="connsiteY989" fmla="*/ 3815563 h 6858000"/>
              <a:gd name="connsiteX990" fmla="*/ 6501124 w 6569477"/>
              <a:gd name="connsiteY990" fmla="*/ 3874940 h 6858000"/>
              <a:gd name="connsiteX991" fmla="*/ 6472234 w 6569477"/>
              <a:gd name="connsiteY991" fmla="*/ 4088567 h 6858000"/>
              <a:gd name="connsiteX992" fmla="*/ 6480357 w 6569477"/>
              <a:gd name="connsiteY992" fmla="*/ 4094487 h 6858000"/>
              <a:gd name="connsiteX993" fmla="*/ 6428427 w 6569477"/>
              <a:gd name="connsiteY993" fmla="*/ 4375267 h 6858000"/>
              <a:gd name="connsiteX994" fmla="*/ 6425741 w 6569477"/>
              <a:gd name="connsiteY994" fmla="*/ 4375556 h 6858000"/>
              <a:gd name="connsiteX995" fmla="*/ 6427506 w 6569477"/>
              <a:gd name="connsiteY995" fmla="*/ 4369573 h 6858000"/>
              <a:gd name="connsiteX996" fmla="*/ 6426300 w 6569477"/>
              <a:gd name="connsiteY996" fmla="*/ 4367087 h 6858000"/>
              <a:gd name="connsiteX997" fmla="*/ 6428376 w 6569477"/>
              <a:gd name="connsiteY997" fmla="*/ 4359822 h 6858000"/>
              <a:gd name="connsiteX998" fmla="*/ 6425949 w 6569477"/>
              <a:gd name="connsiteY998" fmla="*/ 4366362 h 6858000"/>
              <a:gd name="connsiteX999" fmla="*/ 6426300 w 6569477"/>
              <a:gd name="connsiteY999" fmla="*/ 4367087 h 6858000"/>
              <a:gd name="connsiteX1000" fmla="*/ 6420336 w 6569477"/>
              <a:gd name="connsiteY1000" fmla="*/ 4387972 h 6858000"/>
              <a:gd name="connsiteX1001" fmla="*/ 6408966 w 6569477"/>
              <a:gd name="connsiteY1001" fmla="*/ 4412135 h 6858000"/>
              <a:gd name="connsiteX1002" fmla="*/ 6350047 w 6569477"/>
              <a:gd name="connsiteY1002" fmla="*/ 4686953 h 6858000"/>
              <a:gd name="connsiteX1003" fmla="*/ 6323588 w 6569477"/>
              <a:gd name="connsiteY1003" fmla="*/ 4763203 h 6858000"/>
              <a:gd name="connsiteX1004" fmla="*/ 6242470 w 6569477"/>
              <a:gd name="connsiteY1004" fmla="*/ 5011457 h 6858000"/>
              <a:gd name="connsiteX1005" fmla="*/ 6206632 w 6569477"/>
              <a:gd name="connsiteY1005" fmla="*/ 5110210 h 6858000"/>
              <a:gd name="connsiteX1006" fmla="*/ 6191507 w 6569477"/>
              <a:gd name="connsiteY1006" fmla="*/ 5140673 h 6858000"/>
              <a:gd name="connsiteX1007" fmla="*/ 6172300 w 6569477"/>
              <a:gd name="connsiteY1007" fmla="*/ 5199455 h 6858000"/>
              <a:gd name="connsiteX1008" fmla="*/ 6156345 w 6569477"/>
              <a:gd name="connsiteY1008" fmla="*/ 5277115 h 6858000"/>
              <a:gd name="connsiteX1009" fmla="*/ 6059140 w 6569477"/>
              <a:gd name="connsiteY1009" fmla="*/ 5529842 h 6858000"/>
              <a:gd name="connsiteX1010" fmla="*/ 6065922 w 6569477"/>
              <a:gd name="connsiteY1010" fmla="*/ 5528472 h 6858000"/>
              <a:gd name="connsiteX1011" fmla="*/ 6078119 w 6569477"/>
              <a:gd name="connsiteY1011" fmla="*/ 5518945 h 6858000"/>
              <a:gd name="connsiteX1012" fmla="*/ 6077573 w 6569477"/>
              <a:gd name="connsiteY1012" fmla="*/ 5523376 h 6858000"/>
              <a:gd name="connsiteX1013" fmla="*/ 6068664 w 6569477"/>
              <a:gd name="connsiteY1013" fmla="*/ 5542046 h 6858000"/>
              <a:gd name="connsiteX1014" fmla="*/ 6075448 w 6569477"/>
              <a:gd name="connsiteY1014" fmla="*/ 5540675 h 6858000"/>
              <a:gd name="connsiteX1015" fmla="*/ 6077573 w 6569477"/>
              <a:gd name="connsiteY1015" fmla="*/ 5523376 h 6858000"/>
              <a:gd name="connsiteX1016" fmla="*/ 6125089 w 6569477"/>
              <a:gd name="connsiteY1016" fmla="*/ 5423814 h 6858000"/>
              <a:gd name="connsiteX1017" fmla="*/ 6179507 w 6569477"/>
              <a:gd name="connsiteY1017" fmla="*/ 5321879 h 6858000"/>
              <a:gd name="connsiteX1018" fmla="*/ 6233557 w 6569477"/>
              <a:gd name="connsiteY1018" fmla="*/ 5205010 h 6858000"/>
              <a:gd name="connsiteX1019" fmla="*/ 6187733 w 6569477"/>
              <a:gd name="connsiteY1019" fmla="*/ 5362599 h 6858000"/>
              <a:gd name="connsiteX1020" fmla="*/ 6184992 w 6569477"/>
              <a:gd name="connsiteY1020" fmla="*/ 5349026 h 6858000"/>
              <a:gd name="connsiteX1021" fmla="*/ 6163414 w 6569477"/>
              <a:gd name="connsiteY1021" fmla="*/ 5416956 h 6858000"/>
              <a:gd name="connsiteX1022" fmla="*/ 6145805 w 6569477"/>
              <a:gd name="connsiteY1022" fmla="*/ 5434638 h 6858000"/>
              <a:gd name="connsiteX1023" fmla="*/ 6089085 w 6569477"/>
              <a:gd name="connsiteY1023" fmla="*/ 5573237 h 6858000"/>
              <a:gd name="connsiteX1024" fmla="*/ 6082373 w 6569477"/>
              <a:gd name="connsiteY1024" fmla="*/ 5609909 h 6858000"/>
              <a:gd name="connsiteX1025" fmla="*/ 5907955 w 6569477"/>
              <a:gd name="connsiteY1025" fmla="*/ 5934742 h 6858000"/>
              <a:gd name="connsiteX1026" fmla="*/ 5856575 w 6569477"/>
              <a:gd name="connsiteY1026" fmla="*/ 6029882 h 6858000"/>
              <a:gd name="connsiteX1027" fmla="*/ 5826843 w 6569477"/>
              <a:gd name="connsiteY1027" fmla="*/ 6092393 h 6858000"/>
              <a:gd name="connsiteX1028" fmla="*/ 5805124 w 6569477"/>
              <a:gd name="connsiteY1028" fmla="*/ 6089719 h 6858000"/>
              <a:gd name="connsiteX1029" fmla="*/ 5929533 w 6569477"/>
              <a:gd name="connsiteY1029" fmla="*/ 5866812 h 6858000"/>
              <a:gd name="connsiteX1030" fmla="*/ 5928163 w 6569477"/>
              <a:gd name="connsiteY1030" fmla="*/ 5860025 h 6858000"/>
              <a:gd name="connsiteX1031" fmla="*/ 5922749 w 6569477"/>
              <a:gd name="connsiteY1031" fmla="*/ 5868182 h 6858000"/>
              <a:gd name="connsiteX1032" fmla="*/ 5905143 w 6569477"/>
              <a:gd name="connsiteY1032" fmla="*/ 5885866 h 6858000"/>
              <a:gd name="connsiteX1033" fmla="*/ 5909110 w 6569477"/>
              <a:gd name="connsiteY1033" fmla="*/ 5871199 h 6858000"/>
              <a:gd name="connsiteX1034" fmla="*/ 5914596 w 6569477"/>
              <a:gd name="connsiteY1034" fmla="*/ 5862765 h 6858000"/>
              <a:gd name="connsiteX1035" fmla="*/ 5909184 w 6569477"/>
              <a:gd name="connsiteY1035" fmla="*/ 5870922 h 6858000"/>
              <a:gd name="connsiteX1036" fmla="*/ 5909110 w 6569477"/>
              <a:gd name="connsiteY1036" fmla="*/ 5871199 h 6858000"/>
              <a:gd name="connsiteX1037" fmla="*/ 5839843 w 6569477"/>
              <a:gd name="connsiteY1037" fmla="*/ 5977637 h 6858000"/>
              <a:gd name="connsiteX1038" fmla="*/ 5771208 w 6569477"/>
              <a:gd name="connsiteY1038" fmla="*/ 6096571 h 6858000"/>
              <a:gd name="connsiteX1039" fmla="*/ 5615626 w 6569477"/>
              <a:gd name="connsiteY1039" fmla="*/ 6339899 h 6858000"/>
              <a:gd name="connsiteX1040" fmla="*/ 5591306 w 6569477"/>
              <a:gd name="connsiteY1040" fmla="*/ 6394255 h 6858000"/>
              <a:gd name="connsiteX1041" fmla="*/ 5464086 w 6569477"/>
              <a:gd name="connsiteY1041" fmla="*/ 6568285 h 6858000"/>
              <a:gd name="connsiteX1042" fmla="*/ 5468405 w 6569477"/>
              <a:gd name="connsiteY1042" fmla="*/ 6577359 h 6858000"/>
              <a:gd name="connsiteX1043" fmla="*/ 5288922 w 6569477"/>
              <a:gd name="connsiteY1043" fmla="*/ 6799441 h 6858000"/>
              <a:gd name="connsiteX1044" fmla="*/ 5286422 w 6569477"/>
              <a:gd name="connsiteY1044" fmla="*/ 6798415 h 6858000"/>
              <a:gd name="connsiteX1045" fmla="*/ 5290826 w 6569477"/>
              <a:gd name="connsiteY1045" fmla="*/ 6793995 h 6858000"/>
              <a:gd name="connsiteX1046" fmla="*/ 5290950 w 6569477"/>
              <a:gd name="connsiteY1046" fmla="*/ 6791235 h 6858000"/>
              <a:gd name="connsiteX1047" fmla="*/ 5296238 w 6569477"/>
              <a:gd name="connsiteY1047" fmla="*/ 6785838 h 6858000"/>
              <a:gd name="connsiteX1048" fmla="*/ 5290987 w 6569477"/>
              <a:gd name="connsiteY1048" fmla="*/ 6790431 h 6858000"/>
              <a:gd name="connsiteX1049" fmla="*/ 5290950 w 6569477"/>
              <a:gd name="connsiteY1049" fmla="*/ 6791235 h 6858000"/>
              <a:gd name="connsiteX1050" fmla="*/ 5275753 w 6569477"/>
              <a:gd name="connsiteY1050" fmla="*/ 6806752 h 6858000"/>
              <a:gd name="connsiteX1051" fmla="*/ 5254239 w 6569477"/>
              <a:gd name="connsiteY1051" fmla="*/ 6822575 h 6858000"/>
              <a:gd name="connsiteX1052" fmla="*/ 5225321 w 6569477"/>
              <a:gd name="connsiteY1052" fmla="*/ 6858000 h 6858000"/>
              <a:gd name="connsiteX1053" fmla="*/ 5157501 w 6569477"/>
              <a:gd name="connsiteY1053" fmla="*/ 6858000 h 6858000"/>
              <a:gd name="connsiteX1054" fmla="*/ 5208211 w 6569477"/>
              <a:gd name="connsiteY1054" fmla="*/ 6795673 h 6858000"/>
              <a:gd name="connsiteX1055" fmla="*/ 5328568 w 6569477"/>
              <a:gd name="connsiteY1055" fmla="*/ 6666293 h 6858000"/>
              <a:gd name="connsiteX1056" fmla="*/ 5366453 w 6569477"/>
              <a:gd name="connsiteY1056" fmla="*/ 6609197 h 6858000"/>
              <a:gd name="connsiteX1057" fmla="*/ 5430099 w 6569477"/>
              <a:gd name="connsiteY1057" fmla="*/ 6539833 h 6858000"/>
              <a:gd name="connsiteX1058" fmla="*/ 5427358 w 6569477"/>
              <a:gd name="connsiteY1058" fmla="*/ 6526259 h 6858000"/>
              <a:gd name="connsiteX1059" fmla="*/ 5513952 w 6569477"/>
              <a:gd name="connsiteY1059" fmla="*/ 6395753 h 6858000"/>
              <a:gd name="connsiteX1060" fmla="*/ 5597877 w 6569477"/>
              <a:gd name="connsiteY1060" fmla="*/ 6286977 h 6858000"/>
              <a:gd name="connsiteX1061" fmla="*/ 5589542 w 6569477"/>
              <a:gd name="connsiteY1061" fmla="*/ 6276299 h 6858000"/>
              <a:gd name="connsiteX1062" fmla="*/ 5579347 w 6569477"/>
              <a:gd name="connsiteY1062" fmla="*/ 6278801 h 6858000"/>
              <a:gd name="connsiteX1063" fmla="*/ 5572013 w 6569477"/>
              <a:gd name="connsiteY1063" fmla="*/ 6278854 h 6858000"/>
              <a:gd name="connsiteX1064" fmla="*/ 5561199 w 6569477"/>
              <a:gd name="connsiteY1064" fmla="*/ 6297181 h 6858000"/>
              <a:gd name="connsiteX1065" fmla="*/ 5561199 w 6569477"/>
              <a:gd name="connsiteY1065" fmla="*/ 6283333 h 6858000"/>
              <a:gd name="connsiteX1066" fmla="*/ 5526598 w 6569477"/>
              <a:gd name="connsiteY1066" fmla="*/ 6345645 h 6858000"/>
              <a:gd name="connsiteX1067" fmla="*/ 5505837 w 6569477"/>
              <a:gd name="connsiteY1067" fmla="*/ 6359491 h 6858000"/>
              <a:gd name="connsiteX1068" fmla="*/ 5422797 w 6569477"/>
              <a:gd name="connsiteY1068" fmla="*/ 6484116 h 6858000"/>
              <a:gd name="connsiteX1069" fmla="*/ 5408957 w 6569477"/>
              <a:gd name="connsiteY1069" fmla="*/ 6518733 h 6858000"/>
              <a:gd name="connsiteX1070" fmla="*/ 5173676 w 6569477"/>
              <a:gd name="connsiteY1070" fmla="*/ 6802601 h 6858000"/>
              <a:gd name="connsiteX1071" fmla="*/ 5153132 w 6569477"/>
              <a:gd name="connsiteY1071" fmla="*/ 6832134 h 6858000"/>
              <a:gd name="connsiteX1072" fmla="*/ 5136638 w 6569477"/>
              <a:gd name="connsiteY1072" fmla="*/ 6858000 h 6858000"/>
              <a:gd name="connsiteX1073" fmla="*/ 5106051 w 6569477"/>
              <a:gd name="connsiteY1073" fmla="*/ 6858000 h 6858000"/>
              <a:gd name="connsiteX1074" fmla="*/ 5127832 w 6569477"/>
              <a:gd name="connsiteY1074" fmla="*/ 6832026 h 6858000"/>
              <a:gd name="connsiteX1075" fmla="*/ 5208277 w 6569477"/>
              <a:gd name="connsiteY1075" fmla="*/ 6740288 h 6858000"/>
              <a:gd name="connsiteX1076" fmla="*/ 5208277 w 6569477"/>
              <a:gd name="connsiteY1076" fmla="*/ 6733364 h 6858000"/>
              <a:gd name="connsiteX1077" fmla="*/ 5201357 w 6569477"/>
              <a:gd name="connsiteY1077" fmla="*/ 6740288 h 6858000"/>
              <a:gd name="connsiteX1078" fmla="*/ 5180596 w 6569477"/>
              <a:gd name="connsiteY1078" fmla="*/ 6754136 h 6858000"/>
              <a:gd name="connsiteX1079" fmla="*/ 5187389 w 6569477"/>
              <a:gd name="connsiteY1079" fmla="*/ 6740544 h 6858000"/>
              <a:gd name="connsiteX1080" fmla="*/ 5194437 w 6569477"/>
              <a:gd name="connsiteY1080" fmla="*/ 6733364 h 6858000"/>
              <a:gd name="connsiteX1081" fmla="*/ 5187516 w 6569477"/>
              <a:gd name="connsiteY1081" fmla="*/ 6740288 h 6858000"/>
              <a:gd name="connsiteX1082" fmla="*/ 5187389 w 6569477"/>
              <a:gd name="connsiteY1082" fmla="*/ 6740544 h 6858000"/>
              <a:gd name="connsiteX1083" fmla="*/ 5098421 w 6569477"/>
              <a:gd name="connsiteY1083" fmla="*/ 6831161 h 6858000"/>
              <a:gd name="connsiteX1084" fmla="*/ 5074751 w 6569477"/>
              <a:gd name="connsiteY1084" fmla="*/ 6858000 h 6858000"/>
              <a:gd name="connsiteX1085" fmla="*/ 4627783 w 6569477"/>
              <a:gd name="connsiteY1085" fmla="*/ 6858000 h 6858000"/>
              <a:gd name="connsiteX1086" fmla="*/ 4759894 w 6569477"/>
              <a:gd name="connsiteY1086" fmla="*/ 6716663 h 6858000"/>
              <a:gd name="connsiteX1087" fmla="*/ 5986727 w 6569477"/>
              <a:gd name="connsiteY1087" fmla="*/ 3868735 h 6858000"/>
              <a:gd name="connsiteX1088" fmla="*/ 6003597 w 6569477"/>
              <a:gd name="connsiteY1088" fmla="*/ 3548178 h 6858000"/>
              <a:gd name="connsiteX1089" fmla="*/ 6012034 w 6569477"/>
              <a:gd name="connsiteY1089" fmla="*/ 3539742 h 6858000"/>
              <a:gd name="connsiteX1090" fmla="*/ 6012033 w 6569477"/>
              <a:gd name="connsiteY1090" fmla="*/ 3514433 h 6858000"/>
              <a:gd name="connsiteX1091" fmla="*/ 6003597 w 6569477"/>
              <a:gd name="connsiteY1091" fmla="*/ 3506001 h 6858000"/>
              <a:gd name="connsiteX1092" fmla="*/ 6003597 w 6569477"/>
              <a:gd name="connsiteY1092" fmla="*/ 3269799 h 6858000"/>
              <a:gd name="connsiteX1093" fmla="*/ 5952984 w 6569477"/>
              <a:gd name="connsiteY1093" fmla="*/ 2721484 h 6858000"/>
              <a:gd name="connsiteX1094" fmla="*/ 5404662 w 6569477"/>
              <a:gd name="connsiteY1094" fmla="*/ 1051221 h 6858000"/>
              <a:gd name="connsiteX1095" fmla="*/ 4873211 w 6569477"/>
              <a:gd name="connsiteY1095" fmla="*/ 224525 h 6858000"/>
              <a:gd name="connsiteX1096" fmla="*/ 4890083 w 6569477"/>
              <a:gd name="connsiteY1096" fmla="*/ 232961 h 6858000"/>
              <a:gd name="connsiteX1097" fmla="*/ 4797289 w 6569477"/>
              <a:gd name="connsiteY1097" fmla="*/ 114861 h 6858000"/>
              <a:gd name="connsiteX1098" fmla="*/ 4738239 w 6569477"/>
              <a:gd name="connsiteY1098" fmla="*/ 55811 h 6858000"/>
              <a:gd name="connsiteX1099" fmla="*/ 0 w 6569477"/>
              <a:gd name="connsiteY1099" fmla="*/ 0 h 6858000"/>
              <a:gd name="connsiteX1100" fmla="*/ 4229922 w 6569477"/>
              <a:gd name="connsiteY1100" fmla="*/ 0 h 6858000"/>
              <a:gd name="connsiteX1101" fmla="*/ 4372273 w 6569477"/>
              <a:gd name="connsiteY1101" fmla="*/ 157015 h 6858000"/>
              <a:gd name="connsiteX1102" fmla="*/ 4543809 w 6569477"/>
              <a:gd name="connsiteY1102" fmla="*/ 370769 h 6858000"/>
              <a:gd name="connsiteX1103" fmla="*/ 4849592 w 6569477"/>
              <a:gd name="connsiteY1103" fmla="*/ 843375 h 6858000"/>
              <a:gd name="connsiteX1104" fmla="*/ 4914877 w 6569477"/>
              <a:gd name="connsiteY1104" fmla="*/ 967066 h 6858000"/>
              <a:gd name="connsiteX1105" fmla="*/ 4925933 w 6569477"/>
              <a:gd name="connsiteY1105" fmla="*/ 979122 h 6858000"/>
              <a:gd name="connsiteX1106" fmla="*/ 4982878 w 6569477"/>
              <a:gd name="connsiteY1106" fmla="*/ 1068093 h 6858000"/>
              <a:gd name="connsiteX1107" fmla="*/ 4982876 w 6569477"/>
              <a:gd name="connsiteY1107" fmla="*/ 1076527 h 6858000"/>
              <a:gd name="connsiteX1108" fmla="*/ 4982876 w 6569477"/>
              <a:gd name="connsiteY1108" fmla="*/ 1084962 h 6858000"/>
              <a:gd name="connsiteX1109" fmla="*/ 4991312 w 6569477"/>
              <a:gd name="connsiteY1109" fmla="*/ 1084964 h 6858000"/>
              <a:gd name="connsiteX1110" fmla="*/ 5008183 w 6569477"/>
              <a:gd name="connsiteY1110" fmla="*/ 1127139 h 6858000"/>
              <a:gd name="connsiteX1111" fmla="*/ 5008183 w 6569477"/>
              <a:gd name="connsiteY1111" fmla="*/ 1135577 h 6858000"/>
              <a:gd name="connsiteX1112" fmla="*/ 5016618 w 6569477"/>
              <a:gd name="connsiteY1112" fmla="*/ 1144015 h 6858000"/>
              <a:gd name="connsiteX1113" fmla="*/ 5016619 w 6569477"/>
              <a:gd name="connsiteY1113" fmla="*/ 1135576 h 6858000"/>
              <a:gd name="connsiteX1114" fmla="*/ 5075670 w 6569477"/>
              <a:gd name="connsiteY1114" fmla="*/ 1228369 h 6858000"/>
              <a:gd name="connsiteX1115" fmla="*/ 5067232 w 6569477"/>
              <a:gd name="connsiteY1115" fmla="*/ 1228371 h 6858000"/>
              <a:gd name="connsiteX1116" fmla="*/ 5067232 w 6569477"/>
              <a:gd name="connsiteY1116" fmla="*/ 1236805 h 6858000"/>
              <a:gd name="connsiteX1117" fmla="*/ 5075669 w 6569477"/>
              <a:gd name="connsiteY1117" fmla="*/ 1245241 h 6858000"/>
              <a:gd name="connsiteX1118" fmla="*/ 5084105 w 6569477"/>
              <a:gd name="connsiteY1118" fmla="*/ 1245241 h 6858000"/>
              <a:gd name="connsiteX1119" fmla="*/ 5084107 w 6569477"/>
              <a:gd name="connsiteY1119" fmla="*/ 1253677 h 6858000"/>
              <a:gd name="connsiteX1120" fmla="*/ 5100976 w 6569477"/>
              <a:gd name="connsiteY1120" fmla="*/ 1304291 h 6858000"/>
              <a:gd name="connsiteX1121" fmla="*/ 5117847 w 6569477"/>
              <a:gd name="connsiteY1121" fmla="*/ 1312726 h 6858000"/>
              <a:gd name="connsiteX1122" fmla="*/ 5126282 w 6569477"/>
              <a:gd name="connsiteY1122" fmla="*/ 1329598 h 6858000"/>
              <a:gd name="connsiteX1123" fmla="*/ 5117847 w 6569477"/>
              <a:gd name="connsiteY1123" fmla="*/ 1338033 h 6858000"/>
              <a:gd name="connsiteX1124" fmla="*/ 5126283 w 6569477"/>
              <a:gd name="connsiteY1124" fmla="*/ 1346469 h 6858000"/>
              <a:gd name="connsiteX1125" fmla="*/ 5134719 w 6569477"/>
              <a:gd name="connsiteY1125" fmla="*/ 1354905 h 6858000"/>
              <a:gd name="connsiteX1126" fmla="*/ 5176898 w 6569477"/>
              <a:gd name="connsiteY1126" fmla="*/ 1430824 h 6858000"/>
              <a:gd name="connsiteX1127" fmla="*/ 5168461 w 6569477"/>
              <a:gd name="connsiteY1127" fmla="*/ 1397082 h 6858000"/>
              <a:gd name="connsiteX1128" fmla="*/ 5143155 w 6569477"/>
              <a:gd name="connsiteY1128" fmla="*/ 1363341 h 6858000"/>
              <a:gd name="connsiteX1129" fmla="*/ 5143154 w 6569477"/>
              <a:gd name="connsiteY1129" fmla="*/ 1354903 h 6858000"/>
              <a:gd name="connsiteX1130" fmla="*/ 5143155 w 6569477"/>
              <a:gd name="connsiteY1130" fmla="*/ 1346469 h 6858000"/>
              <a:gd name="connsiteX1131" fmla="*/ 5134719 w 6569477"/>
              <a:gd name="connsiteY1131" fmla="*/ 1329598 h 6858000"/>
              <a:gd name="connsiteX1132" fmla="*/ 5092539 w 6569477"/>
              <a:gd name="connsiteY1132" fmla="*/ 1262112 h 6858000"/>
              <a:gd name="connsiteX1133" fmla="*/ 5092540 w 6569477"/>
              <a:gd name="connsiteY1133" fmla="*/ 1245241 h 6858000"/>
              <a:gd name="connsiteX1134" fmla="*/ 5092539 w 6569477"/>
              <a:gd name="connsiteY1134" fmla="*/ 1236803 h 6858000"/>
              <a:gd name="connsiteX1135" fmla="*/ 5092539 w 6569477"/>
              <a:gd name="connsiteY1135" fmla="*/ 1219933 h 6858000"/>
              <a:gd name="connsiteX1136" fmla="*/ 5084107 w 6569477"/>
              <a:gd name="connsiteY1136" fmla="*/ 1219935 h 6858000"/>
              <a:gd name="connsiteX1137" fmla="*/ 5075668 w 6569477"/>
              <a:gd name="connsiteY1137" fmla="*/ 1219935 h 6858000"/>
              <a:gd name="connsiteX1138" fmla="*/ 5050362 w 6569477"/>
              <a:gd name="connsiteY1138" fmla="*/ 1186189 h 6858000"/>
              <a:gd name="connsiteX1139" fmla="*/ 5025055 w 6569477"/>
              <a:gd name="connsiteY1139" fmla="*/ 1135578 h 6858000"/>
              <a:gd name="connsiteX1140" fmla="*/ 5025054 w 6569477"/>
              <a:gd name="connsiteY1140" fmla="*/ 1127141 h 6858000"/>
              <a:gd name="connsiteX1141" fmla="*/ 5025055 w 6569477"/>
              <a:gd name="connsiteY1141" fmla="*/ 1118707 h 6858000"/>
              <a:gd name="connsiteX1142" fmla="*/ 5009238 w 6569477"/>
              <a:gd name="connsiteY1142" fmla="*/ 1101833 h 6858000"/>
              <a:gd name="connsiteX1143" fmla="*/ 5004170 w 6569477"/>
              <a:gd name="connsiteY1143" fmla="*/ 1092826 h 6858000"/>
              <a:gd name="connsiteX1144" fmla="*/ 5008183 w 6569477"/>
              <a:gd name="connsiteY1144" fmla="*/ 1093400 h 6858000"/>
              <a:gd name="connsiteX1145" fmla="*/ 5008182 w 6569477"/>
              <a:gd name="connsiteY1145" fmla="*/ 1084964 h 6858000"/>
              <a:gd name="connsiteX1146" fmla="*/ 4999746 w 6569477"/>
              <a:gd name="connsiteY1146" fmla="*/ 1076527 h 6858000"/>
              <a:gd name="connsiteX1147" fmla="*/ 4991312 w 6569477"/>
              <a:gd name="connsiteY1147" fmla="*/ 1068091 h 6858000"/>
              <a:gd name="connsiteX1148" fmla="*/ 4982876 w 6569477"/>
              <a:gd name="connsiteY1148" fmla="*/ 1042786 h 6858000"/>
              <a:gd name="connsiteX1149" fmla="*/ 4966004 w 6569477"/>
              <a:gd name="connsiteY1149" fmla="*/ 1025912 h 6858000"/>
              <a:gd name="connsiteX1150" fmla="*/ 4982876 w 6569477"/>
              <a:gd name="connsiteY1150" fmla="*/ 1034349 h 6858000"/>
              <a:gd name="connsiteX1151" fmla="*/ 4957571 w 6569477"/>
              <a:gd name="connsiteY1151" fmla="*/ 1009043 h 6858000"/>
              <a:gd name="connsiteX1152" fmla="*/ 4932262 w 6569477"/>
              <a:gd name="connsiteY1152" fmla="*/ 966864 h 6858000"/>
              <a:gd name="connsiteX1153" fmla="*/ 4957569 w 6569477"/>
              <a:gd name="connsiteY1153" fmla="*/ 966864 h 6858000"/>
              <a:gd name="connsiteX1154" fmla="*/ 4923825 w 6569477"/>
              <a:gd name="connsiteY1154" fmla="*/ 933123 h 6858000"/>
              <a:gd name="connsiteX1155" fmla="*/ 4932261 w 6569477"/>
              <a:gd name="connsiteY1155" fmla="*/ 933122 h 6858000"/>
              <a:gd name="connsiteX1156" fmla="*/ 4932262 w 6569477"/>
              <a:gd name="connsiteY1156" fmla="*/ 924686 h 6858000"/>
              <a:gd name="connsiteX1157" fmla="*/ 4923825 w 6569477"/>
              <a:gd name="connsiteY1157" fmla="*/ 916250 h 6858000"/>
              <a:gd name="connsiteX1158" fmla="*/ 4898518 w 6569477"/>
              <a:gd name="connsiteY1158" fmla="*/ 890943 h 6858000"/>
              <a:gd name="connsiteX1159" fmla="*/ 4890083 w 6569477"/>
              <a:gd name="connsiteY1159" fmla="*/ 874073 h 6858000"/>
              <a:gd name="connsiteX1160" fmla="*/ 4881646 w 6569477"/>
              <a:gd name="connsiteY1160" fmla="*/ 865638 h 6858000"/>
              <a:gd name="connsiteX1161" fmla="*/ 4881647 w 6569477"/>
              <a:gd name="connsiteY1161" fmla="*/ 874073 h 6858000"/>
              <a:gd name="connsiteX1162" fmla="*/ 4881647 w 6569477"/>
              <a:gd name="connsiteY1162" fmla="*/ 882507 h 6858000"/>
              <a:gd name="connsiteX1163" fmla="*/ 4839470 w 6569477"/>
              <a:gd name="connsiteY1163" fmla="*/ 815023 h 6858000"/>
              <a:gd name="connsiteX1164" fmla="*/ 4864776 w 6569477"/>
              <a:gd name="connsiteY1164" fmla="*/ 823459 h 6858000"/>
              <a:gd name="connsiteX1165" fmla="*/ 4814160 w 6569477"/>
              <a:gd name="connsiteY1165" fmla="*/ 772843 h 6858000"/>
              <a:gd name="connsiteX1166" fmla="*/ 4771982 w 6569477"/>
              <a:gd name="connsiteY1166" fmla="*/ 705360 h 6858000"/>
              <a:gd name="connsiteX1167" fmla="*/ 4780419 w 6569477"/>
              <a:gd name="connsiteY1167" fmla="*/ 713795 h 6858000"/>
              <a:gd name="connsiteX1168" fmla="*/ 4788853 w 6569477"/>
              <a:gd name="connsiteY1168" fmla="*/ 713795 h 6858000"/>
              <a:gd name="connsiteX1169" fmla="*/ 4797292 w 6569477"/>
              <a:gd name="connsiteY1169" fmla="*/ 713795 h 6858000"/>
              <a:gd name="connsiteX1170" fmla="*/ 4788854 w 6569477"/>
              <a:gd name="connsiteY1170" fmla="*/ 696923 h 6858000"/>
              <a:gd name="connsiteX1171" fmla="*/ 4797290 w 6569477"/>
              <a:gd name="connsiteY1171" fmla="*/ 696923 h 6858000"/>
              <a:gd name="connsiteX1172" fmla="*/ 4805728 w 6569477"/>
              <a:gd name="connsiteY1172" fmla="*/ 705359 h 6858000"/>
              <a:gd name="connsiteX1173" fmla="*/ 4805726 w 6569477"/>
              <a:gd name="connsiteY1173" fmla="*/ 713795 h 6858000"/>
              <a:gd name="connsiteX1174" fmla="*/ 4814160 w 6569477"/>
              <a:gd name="connsiteY1174" fmla="*/ 722229 h 6858000"/>
              <a:gd name="connsiteX1175" fmla="*/ 4822596 w 6569477"/>
              <a:gd name="connsiteY1175" fmla="*/ 730666 h 6858000"/>
              <a:gd name="connsiteX1176" fmla="*/ 4991311 w 6569477"/>
              <a:gd name="connsiteY1176" fmla="*/ 1000607 h 6858000"/>
              <a:gd name="connsiteX1177" fmla="*/ 4991312 w 6569477"/>
              <a:gd name="connsiteY1177" fmla="*/ 1009043 h 6858000"/>
              <a:gd name="connsiteX1178" fmla="*/ 4999746 w 6569477"/>
              <a:gd name="connsiteY1178" fmla="*/ 1017476 h 6858000"/>
              <a:gd name="connsiteX1179" fmla="*/ 5033490 w 6569477"/>
              <a:gd name="connsiteY1179" fmla="*/ 1068093 h 6858000"/>
              <a:gd name="connsiteX1180" fmla="*/ 5041925 w 6569477"/>
              <a:gd name="connsiteY1180" fmla="*/ 1093401 h 6858000"/>
              <a:gd name="connsiteX1181" fmla="*/ 5050362 w 6569477"/>
              <a:gd name="connsiteY1181" fmla="*/ 1101835 h 6858000"/>
              <a:gd name="connsiteX1182" fmla="*/ 5092540 w 6569477"/>
              <a:gd name="connsiteY1182" fmla="*/ 1160885 h 6858000"/>
              <a:gd name="connsiteX1183" fmla="*/ 5100975 w 6569477"/>
              <a:gd name="connsiteY1183" fmla="*/ 1169321 h 6858000"/>
              <a:gd name="connsiteX1184" fmla="*/ 5100976 w 6569477"/>
              <a:gd name="connsiteY1184" fmla="*/ 1194627 h 6858000"/>
              <a:gd name="connsiteX1185" fmla="*/ 5143155 w 6569477"/>
              <a:gd name="connsiteY1185" fmla="*/ 1253676 h 6858000"/>
              <a:gd name="connsiteX1186" fmla="*/ 5151590 w 6569477"/>
              <a:gd name="connsiteY1186" fmla="*/ 1262112 h 6858000"/>
              <a:gd name="connsiteX1187" fmla="*/ 5151590 w 6569477"/>
              <a:gd name="connsiteY1187" fmla="*/ 1270548 h 6858000"/>
              <a:gd name="connsiteX1188" fmla="*/ 5261254 w 6569477"/>
              <a:gd name="connsiteY1188" fmla="*/ 1506748 h 6858000"/>
              <a:gd name="connsiteX1189" fmla="*/ 5278126 w 6569477"/>
              <a:gd name="connsiteY1189" fmla="*/ 1532055 h 6858000"/>
              <a:gd name="connsiteX1190" fmla="*/ 5278128 w 6569477"/>
              <a:gd name="connsiteY1190" fmla="*/ 1557362 h 6858000"/>
              <a:gd name="connsiteX1191" fmla="*/ 5294998 w 6569477"/>
              <a:gd name="connsiteY1191" fmla="*/ 1557362 h 6858000"/>
              <a:gd name="connsiteX1192" fmla="*/ 5303433 w 6569477"/>
              <a:gd name="connsiteY1192" fmla="*/ 1574233 h 6858000"/>
              <a:gd name="connsiteX1193" fmla="*/ 5345614 w 6569477"/>
              <a:gd name="connsiteY1193" fmla="*/ 1692332 h 6858000"/>
              <a:gd name="connsiteX1194" fmla="*/ 5345612 w 6569477"/>
              <a:gd name="connsiteY1194" fmla="*/ 1700767 h 6858000"/>
              <a:gd name="connsiteX1195" fmla="*/ 5345612 w 6569477"/>
              <a:gd name="connsiteY1195" fmla="*/ 1717637 h 6858000"/>
              <a:gd name="connsiteX1196" fmla="*/ 5354048 w 6569477"/>
              <a:gd name="connsiteY1196" fmla="*/ 1717639 h 6858000"/>
              <a:gd name="connsiteX1197" fmla="*/ 5413098 w 6569477"/>
              <a:gd name="connsiteY1197" fmla="*/ 1844173 h 6858000"/>
              <a:gd name="connsiteX1198" fmla="*/ 5480584 w 6569477"/>
              <a:gd name="connsiteY1198" fmla="*/ 2012887 h 6858000"/>
              <a:gd name="connsiteX1199" fmla="*/ 5514328 w 6569477"/>
              <a:gd name="connsiteY1199" fmla="*/ 2105680 h 6858000"/>
              <a:gd name="connsiteX1200" fmla="*/ 5514328 w 6569477"/>
              <a:gd name="connsiteY1200" fmla="*/ 2114117 h 6858000"/>
              <a:gd name="connsiteX1201" fmla="*/ 5514327 w 6569477"/>
              <a:gd name="connsiteY1201" fmla="*/ 2122551 h 6858000"/>
              <a:gd name="connsiteX1202" fmla="*/ 5514328 w 6569477"/>
              <a:gd name="connsiteY1202" fmla="*/ 2130987 h 6858000"/>
              <a:gd name="connsiteX1203" fmla="*/ 5522762 w 6569477"/>
              <a:gd name="connsiteY1203" fmla="*/ 2130987 h 6858000"/>
              <a:gd name="connsiteX1204" fmla="*/ 5539633 w 6569477"/>
              <a:gd name="connsiteY1204" fmla="*/ 2139424 h 6858000"/>
              <a:gd name="connsiteX1205" fmla="*/ 5556503 w 6569477"/>
              <a:gd name="connsiteY1205" fmla="*/ 2198472 h 6858000"/>
              <a:gd name="connsiteX1206" fmla="*/ 5573376 w 6569477"/>
              <a:gd name="connsiteY1206" fmla="*/ 2215344 h 6858000"/>
              <a:gd name="connsiteX1207" fmla="*/ 5531197 w 6569477"/>
              <a:gd name="connsiteY1207" fmla="*/ 2114117 h 6858000"/>
              <a:gd name="connsiteX1208" fmla="*/ 5531198 w 6569477"/>
              <a:gd name="connsiteY1208" fmla="*/ 2097245 h 6858000"/>
              <a:gd name="connsiteX1209" fmla="*/ 5522762 w 6569477"/>
              <a:gd name="connsiteY1209" fmla="*/ 2088808 h 6858000"/>
              <a:gd name="connsiteX1210" fmla="*/ 5480583 w 6569477"/>
              <a:gd name="connsiteY1210" fmla="*/ 1953837 h 6858000"/>
              <a:gd name="connsiteX1211" fmla="*/ 5362484 w 6569477"/>
              <a:gd name="connsiteY1211" fmla="*/ 1641717 h 6858000"/>
              <a:gd name="connsiteX1212" fmla="*/ 5235948 w 6569477"/>
              <a:gd name="connsiteY1212" fmla="*/ 1346470 h 6858000"/>
              <a:gd name="connsiteX1213" fmla="*/ 5210643 w 6569477"/>
              <a:gd name="connsiteY1213" fmla="*/ 1304291 h 6858000"/>
              <a:gd name="connsiteX1214" fmla="*/ 5109412 w 6569477"/>
              <a:gd name="connsiteY1214" fmla="*/ 1093400 h 6858000"/>
              <a:gd name="connsiteX1215" fmla="*/ 5067234 w 6569477"/>
              <a:gd name="connsiteY1215" fmla="*/ 1025914 h 6858000"/>
              <a:gd name="connsiteX1216" fmla="*/ 4974440 w 6569477"/>
              <a:gd name="connsiteY1216" fmla="*/ 882507 h 6858000"/>
              <a:gd name="connsiteX1217" fmla="*/ 4814162 w 6569477"/>
              <a:gd name="connsiteY1217" fmla="*/ 637873 h 6858000"/>
              <a:gd name="connsiteX1218" fmla="*/ 4771983 w 6569477"/>
              <a:gd name="connsiteY1218" fmla="*/ 595695 h 6858000"/>
              <a:gd name="connsiteX1219" fmla="*/ 4729804 w 6569477"/>
              <a:gd name="connsiteY1219" fmla="*/ 519774 h 6858000"/>
              <a:gd name="connsiteX1220" fmla="*/ 4712933 w 6569477"/>
              <a:gd name="connsiteY1220" fmla="*/ 511338 h 6858000"/>
              <a:gd name="connsiteX1221" fmla="*/ 4628576 w 6569477"/>
              <a:gd name="connsiteY1221" fmla="*/ 393238 h 6858000"/>
              <a:gd name="connsiteX1222" fmla="*/ 4594833 w 6569477"/>
              <a:gd name="connsiteY1222" fmla="*/ 376368 h 6858000"/>
              <a:gd name="connsiteX1223" fmla="*/ 4577960 w 6569477"/>
              <a:gd name="connsiteY1223" fmla="*/ 342623 h 6858000"/>
              <a:gd name="connsiteX1224" fmla="*/ 4324890 w 6569477"/>
              <a:gd name="connsiteY1224" fmla="*/ 72683 h 6858000"/>
              <a:gd name="connsiteX1225" fmla="*/ 4273221 w 6569477"/>
              <a:gd name="connsiteY1225" fmla="*/ 16797 h 6858000"/>
              <a:gd name="connsiteX1226" fmla="*/ 4257562 w 6569477"/>
              <a:gd name="connsiteY1226" fmla="*/ 0 h 6858000"/>
              <a:gd name="connsiteX1227" fmla="*/ 4303981 w 6569477"/>
              <a:gd name="connsiteY1227" fmla="*/ 0 h 6858000"/>
              <a:gd name="connsiteX1228" fmla="*/ 4319485 w 6569477"/>
              <a:gd name="connsiteY1228" fmla="*/ 14161 h 6858000"/>
              <a:gd name="connsiteX1229" fmla="*/ 4341761 w 6569477"/>
              <a:gd name="connsiteY1229" fmla="*/ 38940 h 6858000"/>
              <a:gd name="connsiteX1230" fmla="*/ 4333323 w 6569477"/>
              <a:gd name="connsiteY1230" fmla="*/ 38940 h 6858000"/>
              <a:gd name="connsiteX1231" fmla="*/ 4341761 w 6569477"/>
              <a:gd name="connsiteY1231" fmla="*/ 47377 h 6858000"/>
              <a:gd name="connsiteX1232" fmla="*/ 4316454 w 6569477"/>
              <a:gd name="connsiteY1232" fmla="*/ 38940 h 6858000"/>
              <a:gd name="connsiteX1233" fmla="*/ 4358630 w 6569477"/>
              <a:gd name="connsiteY1233" fmla="*/ 64247 h 6858000"/>
              <a:gd name="connsiteX1234" fmla="*/ 4367067 w 6569477"/>
              <a:gd name="connsiteY1234" fmla="*/ 81121 h 6858000"/>
              <a:gd name="connsiteX1235" fmla="*/ 4375504 w 6569477"/>
              <a:gd name="connsiteY1235" fmla="*/ 89556 h 6858000"/>
              <a:gd name="connsiteX1236" fmla="*/ 4383940 w 6569477"/>
              <a:gd name="connsiteY1236" fmla="*/ 81120 h 6858000"/>
              <a:gd name="connsiteX1237" fmla="*/ 4434553 w 6569477"/>
              <a:gd name="connsiteY1237" fmla="*/ 131733 h 6858000"/>
              <a:gd name="connsiteX1238" fmla="*/ 4442990 w 6569477"/>
              <a:gd name="connsiteY1238" fmla="*/ 140168 h 6858000"/>
              <a:gd name="connsiteX1239" fmla="*/ 4451426 w 6569477"/>
              <a:gd name="connsiteY1239" fmla="*/ 140168 h 6858000"/>
              <a:gd name="connsiteX1240" fmla="*/ 4611704 w 6569477"/>
              <a:gd name="connsiteY1240" fmla="*/ 300447 h 6858000"/>
              <a:gd name="connsiteX1241" fmla="*/ 4620140 w 6569477"/>
              <a:gd name="connsiteY1241" fmla="*/ 325755 h 6858000"/>
              <a:gd name="connsiteX1242" fmla="*/ 4637011 w 6569477"/>
              <a:gd name="connsiteY1242" fmla="*/ 334188 h 6858000"/>
              <a:gd name="connsiteX1243" fmla="*/ 4755110 w 6569477"/>
              <a:gd name="connsiteY1243" fmla="*/ 477595 h 6858000"/>
              <a:gd name="connsiteX1244" fmla="*/ 4873211 w 6569477"/>
              <a:gd name="connsiteY1244" fmla="*/ 629438 h 6858000"/>
              <a:gd name="connsiteX1245" fmla="*/ 4881646 w 6569477"/>
              <a:gd name="connsiteY1245" fmla="*/ 654745 h 6858000"/>
              <a:gd name="connsiteX1246" fmla="*/ 4890082 w 6569477"/>
              <a:gd name="connsiteY1246" fmla="*/ 646309 h 6858000"/>
              <a:gd name="connsiteX1247" fmla="*/ 4949133 w 6569477"/>
              <a:gd name="connsiteY1247" fmla="*/ 739102 h 6858000"/>
              <a:gd name="connsiteX1248" fmla="*/ 4991312 w 6569477"/>
              <a:gd name="connsiteY1248" fmla="*/ 798150 h 6858000"/>
              <a:gd name="connsiteX1249" fmla="*/ 5058797 w 6569477"/>
              <a:gd name="connsiteY1249" fmla="*/ 899380 h 6858000"/>
              <a:gd name="connsiteX1250" fmla="*/ 5143155 w 6569477"/>
              <a:gd name="connsiteY1250" fmla="*/ 1034350 h 6858000"/>
              <a:gd name="connsiteX1251" fmla="*/ 5143154 w 6569477"/>
              <a:gd name="connsiteY1251" fmla="*/ 1051222 h 6858000"/>
              <a:gd name="connsiteX1252" fmla="*/ 5227512 w 6569477"/>
              <a:gd name="connsiteY1252" fmla="*/ 1203064 h 6858000"/>
              <a:gd name="connsiteX1253" fmla="*/ 5244383 w 6569477"/>
              <a:gd name="connsiteY1253" fmla="*/ 1219935 h 6858000"/>
              <a:gd name="connsiteX1254" fmla="*/ 5278126 w 6569477"/>
              <a:gd name="connsiteY1254" fmla="*/ 1295855 h 6858000"/>
              <a:gd name="connsiteX1255" fmla="*/ 5311869 w 6569477"/>
              <a:gd name="connsiteY1255" fmla="*/ 1338033 h 6858000"/>
              <a:gd name="connsiteX1256" fmla="*/ 5379354 w 6569477"/>
              <a:gd name="connsiteY1256" fmla="*/ 1523620 h 6858000"/>
              <a:gd name="connsiteX1257" fmla="*/ 5480584 w 6569477"/>
              <a:gd name="connsiteY1257" fmla="*/ 1768253 h 6858000"/>
              <a:gd name="connsiteX1258" fmla="*/ 5514328 w 6569477"/>
              <a:gd name="connsiteY1258" fmla="*/ 1835738 h 6858000"/>
              <a:gd name="connsiteX1259" fmla="*/ 5505890 w 6569477"/>
              <a:gd name="connsiteY1259" fmla="*/ 1827301 h 6858000"/>
              <a:gd name="connsiteX1260" fmla="*/ 5539634 w 6569477"/>
              <a:gd name="connsiteY1260" fmla="*/ 1920094 h 6858000"/>
              <a:gd name="connsiteX1261" fmla="*/ 5539634 w 6569477"/>
              <a:gd name="connsiteY1261" fmla="*/ 1945401 h 6858000"/>
              <a:gd name="connsiteX1262" fmla="*/ 5623989 w 6569477"/>
              <a:gd name="connsiteY1262" fmla="*/ 2215343 h 6858000"/>
              <a:gd name="connsiteX1263" fmla="*/ 5615554 w 6569477"/>
              <a:gd name="connsiteY1263" fmla="*/ 2215342 h 6858000"/>
              <a:gd name="connsiteX1264" fmla="*/ 5615555 w 6569477"/>
              <a:gd name="connsiteY1264" fmla="*/ 2223779 h 6858000"/>
              <a:gd name="connsiteX1265" fmla="*/ 5623988 w 6569477"/>
              <a:gd name="connsiteY1265" fmla="*/ 2232216 h 6858000"/>
              <a:gd name="connsiteX1266" fmla="*/ 5649298 w 6569477"/>
              <a:gd name="connsiteY1266" fmla="*/ 2325008 h 6858000"/>
              <a:gd name="connsiteX1267" fmla="*/ 5649298 w 6569477"/>
              <a:gd name="connsiteY1267" fmla="*/ 2333444 h 6858000"/>
              <a:gd name="connsiteX1268" fmla="*/ 5649298 w 6569477"/>
              <a:gd name="connsiteY1268" fmla="*/ 2341878 h 6858000"/>
              <a:gd name="connsiteX1269" fmla="*/ 5657733 w 6569477"/>
              <a:gd name="connsiteY1269" fmla="*/ 2341879 h 6858000"/>
              <a:gd name="connsiteX1270" fmla="*/ 5657733 w 6569477"/>
              <a:gd name="connsiteY1270" fmla="*/ 2333443 h 6858000"/>
              <a:gd name="connsiteX1271" fmla="*/ 5666169 w 6569477"/>
              <a:gd name="connsiteY1271" fmla="*/ 2367185 h 6858000"/>
              <a:gd name="connsiteX1272" fmla="*/ 5683040 w 6569477"/>
              <a:gd name="connsiteY1272" fmla="*/ 2367183 h 6858000"/>
              <a:gd name="connsiteX1273" fmla="*/ 5674605 w 6569477"/>
              <a:gd name="connsiteY1273" fmla="*/ 2341878 h 6858000"/>
              <a:gd name="connsiteX1274" fmla="*/ 5683040 w 6569477"/>
              <a:gd name="connsiteY1274" fmla="*/ 2341879 h 6858000"/>
              <a:gd name="connsiteX1275" fmla="*/ 5649298 w 6569477"/>
              <a:gd name="connsiteY1275" fmla="*/ 2274394 h 6858000"/>
              <a:gd name="connsiteX1276" fmla="*/ 5649298 w 6569477"/>
              <a:gd name="connsiteY1276" fmla="*/ 2257524 h 6858000"/>
              <a:gd name="connsiteX1277" fmla="*/ 5649298 w 6569477"/>
              <a:gd name="connsiteY1277" fmla="*/ 2249087 h 6858000"/>
              <a:gd name="connsiteX1278" fmla="*/ 5649297 w 6569477"/>
              <a:gd name="connsiteY1278" fmla="*/ 2240649 h 6858000"/>
              <a:gd name="connsiteX1279" fmla="*/ 5640860 w 6569477"/>
              <a:gd name="connsiteY1279" fmla="*/ 2240651 h 6858000"/>
              <a:gd name="connsiteX1280" fmla="*/ 5640862 w 6569477"/>
              <a:gd name="connsiteY1280" fmla="*/ 2223779 h 6858000"/>
              <a:gd name="connsiteX1281" fmla="*/ 5657734 w 6569477"/>
              <a:gd name="connsiteY1281" fmla="*/ 2232217 h 6858000"/>
              <a:gd name="connsiteX1282" fmla="*/ 5649298 w 6569477"/>
              <a:gd name="connsiteY1282" fmla="*/ 2206908 h 6858000"/>
              <a:gd name="connsiteX1283" fmla="*/ 5649298 w 6569477"/>
              <a:gd name="connsiteY1283" fmla="*/ 2198470 h 6858000"/>
              <a:gd name="connsiteX1284" fmla="*/ 5649297 w 6569477"/>
              <a:gd name="connsiteY1284" fmla="*/ 2190035 h 6858000"/>
              <a:gd name="connsiteX1285" fmla="*/ 5649298 w 6569477"/>
              <a:gd name="connsiteY1285" fmla="*/ 2181601 h 6858000"/>
              <a:gd name="connsiteX1286" fmla="*/ 5640859 w 6569477"/>
              <a:gd name="connsiteY1286" fmla="*/ 2147859 h 6858000"/>
              <a:gd name="connsiteX1287" fmla="*/ 5632426 w 6569477"/>
              <a:gd name="connsiteY1287" fmla="*/ 2139423 h 6858000"/>
              <a:gd name="connsiteX1288" fmla="*/ 5607121 w 6569477"/>
              <a:gd name="connsiteY1288" fmla="*/ 2055067 h 6858000"/>
              <a:gd name="connsiteX1289" fmla="*/ 5607118 w 6569477"/>
              <a:gd name="connsiteY1289" fmla="*/ 2038194 h 6858000"/>
              <a:gd name="connsiteX1290" fmla="*/ 5598684 w 6569477"/>
              <a:gd name="connsiteY1290" fmla="*/ 2038192 h 6858000"/>
              <a:gd name="connsiteX1291" fmla="*/ 5573377 w 6569477"/>
              <a:gd name="connsiteY1291" fmla="*/ 1962273 h 6858000"/>
              <a:gd name="connsiteX1292" fmla="*/ 5564941 w 6569477"/>
              <a:gd name="connsiteY1292" fmla="*/ 1962273 h 6858000"/>
              <a:gd name="connsiteX1293" fmla="*/ 5564941 w 6569477"/>
              <a:gd name="connsiteY1293" fmla="*/ 1953837 h 6858000"/>
              <a:gd name="connsiteX1294" fmla="*/ 5573376 w 6569477"/>
              <a:gd name="connsiteY1294" fmla="*/ 1953838 h 6858000"/>
              <a:gd name="connsiteX1295" fmla="*/ 5573377 w 6569477"/>
              <a:gd name="connsiteY1295" fmla="*/ 1945401 h 6858000"/>
              <a:gd name="connsiteX1296" fmla="*/ 5564941 w 6569477"/>
              <a:gd name="connsiteY1296" fmla="*/ 1936967 h 6858000"/>
              <a:gd name="connsiteX1297" fmla="*/ 5489019 w 6569477"/>
              <a:gd name="connsiteY1297" fmla="*/ 1700769 h 6858000"/>
              <a:gd name="connsiteX1298" fmla="*/ 5472148 w 6569477"/>
              <a:gd name="connsiteY1298" fmla="*/ 1633282 h 6858000"/>
              <a:gd name="connsiteX1299" fmla="*/ 5446841 w 6569477"/>
              <a:gd name="connsiteY1299" fmla="*/ 1591103 h 6858000"/>
              <a:gd name="connsiteX1300" fmla="*/ 5413098 w 6569477"/>
              <a:gd name="connsiteY1300" fmla="*/ 1523619 h 6858000"/>
              <a:gd name="connsiteX1301" fmla="*/ 5176900 w 6569477"/>
              <a:gd name="connsiteY1301" fmla="*/ 1034350 h 6858000"/>
              <a:gd name="connsiteX1302" fmla="*/ 5185333 w 6569477"/>
              <a:gd name="connsiteY1302" fmla="*/ 1017477 h 6858000"/>
              <a:gd name="connsiteX1303" fmla="*/ 5185335 w 6569477"/>
              <a:gd name="connsiteY1303" fmla="*/ 1025912 h 6858000"/>
              <a:gd name="connsiteX1304" fmla="*/ 5193769 w 6569477"/>
              <a:gd name="connsiteY1304" fmla="*/ 1025914 h 6858000"/>
              <a:gd name="connsiteX1305" fmla="*/ 5185332 w 6569477"/>
              <a:gd name="connsiteY1305" fmla="*/ 1009044 h 6858000"/>
              <a:gd name="connsiteX1306" fmla="*/ 5185332 w 6569477"/>
              <a:gd name="connsiteY1306" fmla="*/ 983737 h 6858000"/>
              <a:gd name="connsiteX1307" fmla="*/ 5151590 w 6569477"/>
              <a:gd name="connsiteY1307" fmla="*/ 958427 h 6858000"/>
              <a:gd name="connsiteX1308" fmla="*/ 5151589 w 6569477"/>
              <a:gd name="connsiteY1308" fmla="*/ 949995 h 6858000"/>
              <a:gd name="connsiteX1309" fmla="*/ 5143155 w 6569477"/>
              <a:gd name="connsiteY1309" fmla="*/ 941557 h 6858000"/>
              <a:gd name="connsiteX1310" fmla="*/ 5143155 w 6569477"/>
              <a:gd name="connsiteY1310" fmla="*/ 933122 h 6858000"/>
              <a:gd name="connsiteX1311" fmla="*/ 5134718 w 6569477"/>
              <a:gd name="connsiteY1311" fmla="*/ 933123 h 6858000"/>
              <a:gd name="connsiteX1312" fmla="*/ 5126283 w 6569477"/>
              <a:gd name="connsiteY1312" fmla="*/ 916250 h 6858000"/>
              <a:gd name="connsiteX1313" fmla="*/ 5109414 w 6569477"/>
              <a:gd name="connsiteY1313" fmla="*/ 874074 h 6858000"/>
              <a:gd name="connsiteX1314" fmla="*/ 5117847 w 6569477"/>
              <a:gd name="connsiteY1314" fmla="*/ 874073 h 6858000"/>
              <a:gd name="connsiteX1315" fmla="*/ 5126285 w 6569477"/>
              <a:gd name="connsiteY1315" fmla="*/ 882507 h 6858000"/>
              <a:gd name="connsiteX1316" fmla="*/ 5117848 w 6569477"/>
              <a:gd name="connsiteY1316" fmla="*/ 865636 h 6858000"/>
              <a:gd name="connsiteX1317" fmla="*/ 5109412 w 6569477"/>
              <a:gd name="connsiteY1317" fmla="*/ 857200 h 6858000"/>
              <a:gd name="connsiteX1318" fmla="*/ 5084104 w 6569477"/>
              <a:gd name="connsiteY1318" fmla="*/ 823460 h 6858000"/>
              <a:gd name="connsiteX1319" fmla="*/ 5084105 w 6569477"/>
              <a:gd name="connsiteY1319" fmla="*/ 815023 h 6858000"/>
              <a:gd name="connsiteX1320" fmla="*/ 5075670 w 6569477"/>
              <a:gd name="connsiteY1320" fmla="*/ 798150 h 6858000"/>
              <a:gd name="connsiteX1321" fmla="*/ 5067233 w 6569477"/>
              <a:gd name="connsiteY1321" fmla="*/ 798150 h 6858000"/>
              <a:gd name="connsiteX1322" fmla="*/ 5067232 w 6569477"/>
              <a:gd name="connsiteY1322" fmla="*/ 806587 h 6858000"/>
              <a:gd name="connsiteX1323" fmla="*/ 5058798 w 6569477"/>
              <a:gd name="connsiteY1323" fmla="*/ 781279 h 6858000"/>
              <a:gd name="connsiteX1324" fmla="*/ 5041925 w 6569477"/>
              <a:gd name="connsiteY1324" fmla="*/ 781279 h 6858000"/>
              <a:gd name="connsiteX1325" fmla="*/ 5041926 w 6569477"/>
              <a:gd name="connsiteY1325" fmla="*/ 764409 h 6858000"/>
              <a:gd name="connsiteX1326" fmla="*/ 5033489 w 6569477"/>
              <a:gd name="connsiteY1326" fmla="*/ 755973 h 6858000"/>
              <a:gd name="connsiteX1327" fmla="*/ 5033489 w 6569477"/>
              <a:gd name="connsiteY1327" fmla="*/ 747536 h 6858000"/>
              <a:gd name="connsiteX1328" fmla="*/ 5025055 w 6569477"/>
              <a:gd name="connsiteY1328" fmla="*/ 747536 h 6858000"/>
              <a:gd name="connsiteX1329" fmla="*/ 5025055 w 6569477"/>
              <a:gd name="connsiteY1329" fmla="*/ 755973 h 6858000"/>
              <a:gd name="connsiteX1330" fmla="*/ 4957570 w 6569477"/>
              <a:gd name="connsiteY1330" fmla="*/ 663182 h 6858000"/>
              <a:gd name="connsiteX1331" fmla="*/ 4949133 w 6569477"/>
              <a:gd name="connsiteY1331" fmla="*/ 646309 h 6858000"/>
              <a:gd name="connsiteX1332" fmla="*/ 4932264 w 6569477"/>
              <a:gd name="connsiteY1332" fmla="*/ 637873 h 6858000"/>
              <a:gd name="connsiteX1333" fmla="*/ 4932262 w 6569477"/>
              <a:gd name="connsiteY1333" fmla="*/ 644497 h 6858000"/>
              <a:gd name="connsiteX1334" fmla="*/ 4910645 w 6569477"/>
              <a:gd name="connsiteY1334" fmla="*/ 618234 h 6858000"/>
              <a:gd name="connsiteX1335" fmla="*/ 4839468 w 6569477"/>
              <a:gd name="connsiteY1335" fmla="*/ 519774 h 6858000"/>
              <a:gd name="connsiteX1336" fmla="*/ 4797289 w 6569477"/>
              <a:gd name="connsiteY1336" fmla="*/ 494466 h 6858000"/>
              <a:gd name="connsiteX1337" fmla="*/ 4797289 w 6569477"/>
              <a:gd name="connsiteY1337" fmla="*/ 469162 h 6858000"/>
              <a:gd name="connsiteX1338" fmla="*/ 4755109 w 6569477"/>
              <a:gd name="connsiteY1338" fmla="*/ 418545 h 6858000"/>
              <a:gd name="connsiteX1339" fmla="*/ 4721368 w 6569477"/>
              <a:gd name="connsiteY1339" fmla="*/ 401675 h 6858000"/>
              <a:gd name="connsiteX1340" fmla="*/ 4696060 w 6569477"/>
              <a:gd name="connsiteY1340" fmla="*/ 359495 h 6858000"/>
              <a:gd name="connsiteX1341" fmla="*/ 4704496 w 6569477"/>
              <a:gd name="connsiteY1341" fmla="*/ 359495 h 6858000"/>
              <a:gd name="connsiteX1342" fmla="*/ 4721369 w 6569477"/>
              <a:gd name="connsiteY1342" fmla="*/ 367932 h 6858000"/>
              <a:gd name="connsiteX1343" fmla="*/ 4712933 w 6569477"/>
              <a:gd name="connsiteY1343" fmla="*/ 351061 h 6858000"/>
              <a:gd name="connsiteX1344" fmla="*/ 4704497 w 6569477"/>
              <a:gd name="connsiteY1344" fmla="*/ 342625 h 6858000"/>
              <a:gd name="connsiteX1345" fmla="*/ 4729804 w 6569477"/>
              <a:gd name="connsiteY1345" fmla="*/ 359495 h 6858000"/>
              <a:gd name="connsiteX1346" fmla="*/ 4696060 w 6569477"/>
              <a:gd name="connsiteY1346" fmla="*/ 325754 h 6858000"/>
              <a:gd name="connsiteX1347" fmla="*/ 4687626 w 6569477"/>
              <a:gd name="connsiteY1347" fmla="*/ 317318 h 6858000"/>
              <a:gd name="connsiteX1348" fmla="*/ 4662317 w 6569477"/>
              <a:gd name="connsiteY1348" fmla="*/ 300447 h 6858000"/>
              <a:gd name="connsiteX1349" fmla="*/ 4670754 w 6569477"/>
              <a:gd name="connsiteY1349" fmla="*/ 317320 h 6858000"/>
              <a:gd name="connsiteX1350" fmla="*/ 4670753 w 6569477"/>
              <a:gd name="connsiteY1350" fmla="*/ 325755 h 6858000"/>
              <a:gd name="connsiteX1351" fmla="*/ 4645447 w 6569477"/>
              <a:gd name="connsiteY1351" fmla="*/ 300448 h 6858000"/>
              <a:gd name="connsiteX1352" fmla="*/ 4653882 w 6569477"/>
              <a:gd name="connsiteY1352" fmla="*/ 334188 h 6858000"/>
              <a:gd name="connsiteX1353" fmla="*/ 4620140 w 6569477"/>
              <a:gd name="connsiteY1353" fmla="*/ 275141 h 6858000"/>
              <a:gd name="connsiteX1354" fmla="*/ 4628578 w 6569477"/>
              <a:gd name="connsiteY1354" fmla="*/ 283575 h 6858000"/>
              <a:gd name="connsiteX1355" fmla="*/ 4645446 w 6569477"/>
              <a:gd name="connsiteY1355" fmla="*/ 283575 h 6858000"/>
              <a:gd name="connsiteX1356" fmla="*/ 4628576 w 6569477"/>
              <a:gd name="connsiteY1356" fmla="*/ 266706 h 6858000"/>
              <a:gd name="connsiteX1357" fmla="*/ 4628576 w 6569477"/>
              <a:gd name="connsiteY1357" fmla="*/ 258268 h 6858000"/>
              <a:gd name="connsiteX1358" fmla="*/ 4628578 w 6569477"/>
              <a:gd name="connsiteY1358" fmla="*/ 249831 h 6858000"/>
              <a:gd name="connsiteX1359" fmla="*/ 4637010 w 6569477"/>
              <a:gd name="connsiteY1359" fmla="*/ 249831 h 6858000"/>
              <a:gd name="connsiteX1360" fmla="*/ 4620140 w 6569477"/>
              <a:gd name="connsiteY1360" fmla="*/ 241397 h 6858000"/>
              <a:gd name="connsiteX1361" fmla="*/ 4611704 w 6569477"/>
              <a:gd name="connsiteY1361" fmla="*/ 232961 h 6858000"/>
              <a:gd name="connsiteX1362" fmla="*/ 4594835 w 6569477"/>
              <a:gd name="connsiteY1362" fmla="*/ 199218 h 6858000"/>
              <a:gd name="connsiteX1363" fmla="*/ 4603267 w 6569477"/>
              <a:gd name="connsiteY1363" fmla="*/ 207654 h 6858000"/>
              <a:gd name="connsiteX1364" fmla="*/ 4620140 w 6569477"/>
              <a:gd name="connsiteY1364" fmla="*/ 216090 h 6858000"/>
              <a:gd name="connsiteX1365" fmla="*/ 4603267 w 6569477"/>
              <a:gd name="connsiteY1365" fmla="*/ 190783 h 6858000"/>
              <a:gd name="connsiteX1366" fmla="*/ 4594832 w 6569477"/>
              <a:gd name="connsiteY1366" fmla="*/ 182347 h 6858000"/>
              <a:gd name="connsiteX1367" fmla="*/ 4586397 w 6569477"/>
              <a:gd name="connsiteY1367" fmla="*/ 173911 h 6858000"/>
              <a:gd name="connsiteX1368" fmla="*/ 4569526 w 6569477"/>
              <a:gd name="connsiteY1368" fmla="*/ 173913 h 6858000"/>
              <a:gd name="connsiteX1369" fmla="*/ 4577960 w 6569477"/>
              <a:gd name="connsiteY1369" fmla="*/ 190784 h 6858000"/>
              <a:gd name="connsiteX1370" fmla="*/ 4586396 w 6569477"/>
              <a:gd name="connsiteY1370" fmla="*/ 190783 h 6858000"/>
              <a:gd name="connsiteX1371" fmla="*/ 4594835 w 6569477"/>
              <a:gd name="connsiteY1371" fmla="*/ 199218 h 6858000"/>
              <a:gd name="connsiteX1372" fmla="*/ 4603267 w 6569477"/>
              <a:gd name="connsiteY1372" fmla="*/ 232961 h 6858000"/>
              <a:gd name="connsiteX1373" fmla="*/ 4594833 w 6569477"/>
              <a:gd name="connsiteY1373" fmla="*/ 224525 h 6858000"/>
              <a:gd name="connsiteX1374" fmla="*/ 4594835 w 6569477"/>
              <a:gd name="connsiteY1374" fmla="*/ 232961 h 6858000"/>
              <a:gd name="connsiteX1375" fmla="*/ 4594833 w 6569477"/>
              <a:gd name="connsiteY1375" fmla="*/ 241395 h 6858000"/>
              <a:gd name="connsiteX1376" fmla="*/ 4603266 w 6569477"/>
              <a:gd name="connsiteY1376" fmla="*/ 241396 h 6858000"/>
              <a:gd name="connsiteX1377" fmla="*/ 4611704 w 6569477"/>
              <a:gd name="connsiteY1377" fmla="*/ 249833 h 6858000"/>
              <a:gd name="connsiteX1378" fmla="*/ 4603267 w 6569477"/>
              <a:gd name="connsiteY1378" fmla="*/ 249831 h 6858000"/>
              <a:gd name="connsiteX1379" fmla="*/ 4611704 w 6569477"/>
              <a:gd name="connsiteY1379" fmla="*/ 258268 h 6858000"/>
              <a:gd name="connsiteX1380" fmla="*/ 4611703 w 6569477"/>
              <a:gd name="connsiteY1380" fmla="*/ 266704 h 6858000"/>
              <a:gd name="connsiteX1381" fmla="*/ 4552654 w 6569477"/>
              <a:gd name="connsiteY1381" fmla="*/ 207654 h 6858000"/>
              <a:gd name="connsiteX1382" fmla="*/ 4561090 w 6569477"/>
              <a:gd name="connsiteY1382" fmla="*/ 207654 h 6858000"/>
              <a:gd name="connsiteX1383" fmla="*/ 4569525 w 6569477"/>
              <a:gd name="connsiteY1383" fmla="*/ 207654 h 6858000"/>
              <a:gd name="connsiteX1384" fmla="*/ 4561090 w 6569477"/>
              <a:gd name="connsiteY1384" fmla="*/ 199218 h 6858000"/>
              <a:gd name="connsiteX1385" fmla="*/ 4552654 w 6569477"/>
              <a:gd name="connsiteY1385" fmla="*/ 199219 h 6858000"/>
              <a:gd name="connsiteX1386" fmla="*/ 4544217 w 6569477"/>
              <a:gd name="connsiteY1386" fmla="*/ 190783 h 6858000"/>
              <a:gd name="connsiteX1387" fmla="*/ 4527347 w 6569477"/>
              <a:gd name="connsiteY1387" fmla="*/ 157040 h 6858000"/>
              <a:gd name="connsiteX1388" fmla="*/ 4527346 w 6569477"/>
              <a:gd name="connsiteY1388" fmla="*/ 148604 h 6858000"/>
              <a:gd name="connsiteX1389" fmla="*/ 4518910 w 6569477"/>
              <a:gd name="connsiteY1389" fmla="*/ 140168 h 6858000"/>
              <a:gd name="connsiteX1390" fmla="*/ 4510474 w 6569477"/>
              <a:gd name="connsiteY1390" fmla="*/ 140168 h 6858000"/>
              <a:gd name="connsiteX1391" fmla="*/ 4510474 w 6569477"/>
              <a:gd name="connsiteY1391" fmla="*/ 148604 h 6858000"/>
              <a:gd name="connsiteX1392" fmla="*/ 4476732 w 6569477"/>
              <a:gd name="connsiteY1392" fmla="*/ 106427 h 6858000"/>
              <a:gd name="connsiteX1393" fmla="*/ 4468297 w 6569477"/>
              <a:gd name="connsiteY1393" fmla="*/ 97990 h 6858000"/>
              <a:gd name="connsiteX1394" fmla="*/ 4459861 w 6569477"/>
              <a:gd name="connsiteY1394" fmla="*/ 97990 h 6858000"/>
              <a:gd name="connsiteX1395" fmla="*/ 4459861 w 6569477"/>
              <a:gd name="connsiteY1395" fmla="*/ 106428 h 6858000"/>
              <a:gd name="connsiteX1396" fmla="*/ 4426117 w 6569477"/>
              <a:gd name="connsiteY1396" fmla="*/ 89554 h 6858000"/>
              <a:gd name="connsiteX1397" fmla="*/ 4388156 w 6569477"/>
              <a:gd name="connsiteY1397" fmla="*/ 29450 h 6858000"/>
              <a:gd name="connsiteX1398" fmla="*/ 4360109 w 6569477"/>
              <a:gd name="connsiteY1398" fmla="*/ 0 h 6858000"/>
              <a:gd name="connsiteX1399" fmla="*/ 4638592 w 6569477"/>
              <a:gd name="connsiteY1399" fmla="*/ 0 h 6858000"/>
              <a:gd name="connsiteX1400" fmla="*/ 4699158 w 6569477"/>
              <a:gd name="connsiteY1400" fmla="*/ 62995 h 6858000"/>
              <a:gd name="connsiteX1401" fmla="*/ 5404662 w 6569477"/>
              <a:gd name="connsiteY1401" fmla="*/ 1051221 h 6858000"/>
              <a:gd name="connsiteX1402" fmla="*/ 5938418 w 6569477"/>
              <a:gd name="connsiteY1402" fmla="*/ 2935851 h 6858000"/>
              <a:gd name="connsiteX1403" fmla="*/ 5947253 w 6569477"/>
              <a:gd name="connsiteY1403" fmla="*/ 3112842 h 6858000"/>
              <a:gd name="connsiteX1404" fmla="*/ 5951125 w 6569477"/>
              <a:gd name="connsiteY1404" fmla="*/ 3133338 h 6858000"/>
              <a:gd name="connsiteX1405" fmla="*/ 5950868 w 6569477"/>
              <a:gd name="connsiteY1405" fmla="*/ 3126941 h 6858000"/>
              <a:gd name="connsiteX1406" fmla="*/ 5953938 w 6569477"/>
              <a:gd name="connsiteY1406" fmla="*/ 3123616 h 6858000"/>
              <a:gd name="connsiteX1407" fmla="*/ 5954453 w 6569477"/>
              <a:gd name="connsiteY1407" fmla="*/ 3136408 h 6858000"/>
              <a:gd name="connsiteX1408" fmla="*/ 5957779 w 6569477"/>
              <a:gd name="connsiteY1408" fmla="*/ 3139480 h 6858000"/>
              <a:gd name="connsiteX1409" fmla="*/ 5954710 w 6569477"/>
              <a:gd name="connsiteY1409" fmla="*/ 3142804 h 6858000"/>
              <a:gd name="connsiteX1410" fmla="*/ 5960116 w 6569477"/>
              <a:gd name="connsiteY1410" fmla="*/ 3277128 h 6858000"/>
              <a:gd name="connsiteX1411" fmla="*/ 5972174 w 6569477"/>
              <a:gd name="connsiteY1411" fmla="*/ 3417593 h 6858000"/>
              <a:gd name="connsiteX1412" fmla="*/ 5962709 w 6569477"/>
              <a:gd name="connsiteY1412" fmla="*/ 3421173 h 6858000"/>
              <a:gd name="connsiteX1413" fmla="*/ 5968094 w 6569477"/>
              <a:gd name="connsiteY1413" fmla="*/ 3475415 h 6858000"/>
              <a:gd name="connsiteX1414" fmla="*/ 5964787 w 6569477"/>
              <a:gd name="connsiteY1414" fmla="*/ 3552426 h 6858000"/>
              <a:gd name="connsiteX1415" fmla="*/ 5951498 w 6569477"/>
              <a:gd name="connsiteY1415" fmla="*/ 3620225 h 6858000"/>
              <a:gd name="connsiteX1416" fmla="*/ 5941518 w 6569477"/>
              <a:gd name="connsiteY1416" fmla="*/ 3611013 h 6858000"/>
              <a:gd name="connsiteX1417" fmla="*/ 5933358 w 6569477"/>
              <a:gd name="connsiteY1417" fmla="*/ 3726657 h 6858000"/>
              <a:gd name="connsiteX1418" fmla="*/ 5932401 w 6569477"/>
              <a:gd name="connsiteY1418" fmla="*/ 3750159 h 6858000"/>
              <a:gd name="connsiteX1419" fmla="*/ 5936112 w 6569477"/>
              <a:gd name="connsiteY1419" fmla="*/ 3742197 h 6858000"/>
              <a:gd name="connsiteX1420" fmla="*/ 5931041 w 6569477"/>
              <a:gd name="connsiteY1420" fmla="*/ 3783572 h 6858000"/>
              <a:gd name="connsiteX1421" fmla="*/ 5930942 w 6569477"/>
              <a:gd name="connsiteY1421" fmla="*/ 3786013 h 6858000"/>
              <a:gd name="connsiteX1422" fmla="*/ 5930199 w 6569477"/>
              <a:gd name="connsiteY1422" fmla="*/ 3790443 h 6858000"/>
              <a:gd name="connsiteX1423" fmla="*/ 5909750 w 6569477"/>
              <a:gd name="connsiteY1423" fmla="*/ 3957308 h 6858000"/>
              <a:gd name="connsiteX1424" fmla="*/ 5877062 w 6569477"/>
              <a:gd name="connsiteY1424" fmla="*/ 4172416 h 6858000"/>
              <a:gd name="connsiteX1425" fmla="*/ 5868625 w 6569477"/>
              <a:gd name="connsiteY1425" fmla="*/ 4214595 h 6858000"/>
              <a:gd name="connsiteX1426" fmla="*/ 5609277 w 6569477"/>
              <a:gd name="connsiteY1426" fmla="*/ 5137233 h 6858000"/>
              <a:gd name="connsiteX1427" fmla="*/ 5491924 w 6569477"/>
              <a:gd name="connsiteY1427" fmla="*/ 5411666 h 6858000"/>
              <a:gd name="connsiteX1428" fmla="*/ 5491547 w 6569477"/>
              <a:gd name="connsiteY1428" fmla="*/ 5414872 h 6858000"/>
              <a:gd name="connsiteX1429" fmla="*/ 5487221 w 6569477"/>
              <a:gd name="connsiteY1429" fmla="*/ 5422780 h 6858000"/>
              <a:gd name="connsiteX1430" fmla="*/ 5489486 w 6569477"/>
              <a:gd name="connsiteY1430" fmla="*/ 5427576 h 6858000"/>
              <a:gd name="connsiteX1431" fmla="*/ 5484693 w 6569477"/>
              <a:gd name="connsiteY1431" fmla="*/ 5429840 h 6858000"/>
              <a:gd name="connsiteX1432" fmla="*/ 5431604 w 6569477"/>
              <a:gd name="connsiteY1432" fmla="*/ 5578103 h 6858000"/>
              <a:gd name="connsiteX1433" fmla="*/ 5383045 w 6569477"/>
              <a:gd name="connsiteY1433" fmla="*/ 5735954 h 6858000"/>
              <a:gd name="connsiteX1434" fmla="*/ 5371193 w 6569477"/>
              <a:gd name="connsiteY1434" fmla="*/ 5735689 h 6858000"/>
              <a:gd name="connsiteX1435" fmla="*/ 5353234 w 6569477"/>
              <a:gd name="connsiteY1435" fmla="*/ 5796964 h 6858000"/>
              <a:gd name="connsiteX1436" fmla="*/ 5315838 w 6569477"/>
              <a:gd name="connsiteY1436" fmla="*/ 5879154 h 6858000"/>
              <a:gd name="connsiteX1437" fmla="*/ 5271646 w 6569477"/>
              <a:gd name="connsiteY1437" fmla="*/ 5946958 h 6858000"/>
              <a:gd name="connsiteX1438" fmla="*/ 5264849 w 6569477"/>
              <a:gd name="connsiteY1438" fmla="*/ 5932571 h 6858000"/>
              <a:gd name="connsiteX1439" fmla="*/ 5205226 w 6569477"/>
              <a:gd name="connsiteY1439" fmla="*/ 6054591 h 6858000"/>
              <a:gd name="connsiteX1440" fmla="*/ 5133488 w 6569477"/>
              <a:gd name="connsiteY1440" fmla="*/ 6188200 h 6858000"/>
              <a:gd name="connsiteX1441" fmla="*/ 5117105 w 6569477"/>
              <a:gd name="connsiteY1441" fmla="*/ 6178342 h 6858000"/>
              <a:gd name="connsiteX1442" fmla="*/ 5104989 w 6569477"/>
              <a:gd name="connsiteY1442" fmla="*/ 6189932 h 6858000"/>
              <a:gd name="connsiteX1443" fmla="*/ 5105252 w 6569477"/>
              <a:gd name="connsiteY1443" fmla="*/ 6178076 h 6858000"/>
              <a:gd name="connsiteX1444" fmla="*/ 5107780 w 6569477"/>
              <a:gd name="connsiteY1444" fmla="*/ 6171017 h 6858000"/>
              <a:gd name="connsiteX1445" fmla="*/ 5110570 w 6569477"/>
              <a:gd name="connsiteY1445" fmla="*/ 6152101 h 6858000"/>
              <a:gd name="connsiteX1446" fmla="*/ 5117630 w 6569477"/>
              <a:gd name="connsiteY1446" fmla="*/ 6154631 h 6858000"/>
              <a:gd name="connsiteX1447" fmla="*/ 5124951 w 6569477"/>
              <a:gd name="connsiteY1447" fmla="*/ 6145306 h 6858000"/>
              <a:gd name="connsiteX1448" fmla="*/ 5124689 w 6569477"/>
              <a:gd name="connsiteY1448" fmla="*/ 6157162 h 6858000"/>
              <a:gd name="connsiteX1449" fmla="*/ 5122160 w 6569477"/>
              <a:gd name="connsiteY1449" fmla="*/ 6164222 h 6858000"/>
              <a:gd name="connsiteX1450" fmla="*/ 5161821 w 6569477"/>
              <a:gd name="connsiteY1450" fmla="*/ 6086827 h 6858000"/>
              <a:gd name="connsiteX1451" fmla="*/ 5223710 w 6569477"/>
              <a:gd name="connsiteY1451" fmla="*/ 5969604 h 6858000"/>
              <a:gd name="connsiteX1452" fmla="*/ 5255262 w 6569477"/>
              <a:gd name="connsiteY1452" fmla="*/ 5937100 h 6858000"/>
              <a:gd name="connsiteX1453" fmla="*/ 5265899 w 6569477"/>
              <a:gd name="connsiteY1453" fmla="*/ 5885149 h 6858000"/>
              <a:gd name="connsiteX1454" fmla="*/ 5310355 w 6569477"/>
              <a:gd name="connsiteY1454" fmla="*/ 5805490 h 6858000"/>
              <a:gd name="connsiteX1455" fmla="*/ 5342957 w 6569477"/>
              <a:gd name="connsiteY1455" fmla="*/ 5725565 h 6858000"/>
              <a:gd name="connsiteX1456" fmla="*/ 5359603 w 6569477"/>
              <a:gd name="connsiteY1456" fmla="*/ 5723566 h 6858000"/>
              <a:gd name="connsiteX1457" fmla="*/ 5405162 w 6569477"/>
              <a:gd name="connsiteY1457" fmla="*/ 5607458 h 6858000"/>
              <a:gd name="connsiteX1458" fmla="*/ 5419834 w 6569477"/>
              <a:gd name="connsiteY1458" fmla="*/ 5556614 h 6858000"/>
              <a:gd name="connsiteX1459" fmla="*/ 5343783 w 6569477"/>
              <a:gd name="connsiteY1459" fmla="*/ 5707015 h 6858000"/>
              <a:gd name="connsiteX1460" fmla="*/ 4588841 w 6569477"/>
              <a:gd name="connsiteY1460" fmla="*/ 6742552 h 6858000"/>
              <a:gd name="connsiteX1461" fmla="*/ 4469515 w 6569477"/>
              <a:gd name="connsiteY1461" fmla="*/ 6858000 h 6858000"/>
              <a:gd name="connsiteX1462" fmla="*/ 4102414 w 6569477"/>
              <a:gd name="connsiteY1462" fmla="*/ 6858000 h 6858000"/>
              <a:gd name="connsiteX1463" fmla="*/ 4156175 w 6569477"/>
              <a:gd name="connsiteY1463" fmla="*/ 6787476 h 6858000"/>
              <a:gd name="connsiteX1464" fmla="*/ 4333324 w 6569477"/>
              <a:gd name="connsiteY1464" fmla="*/ 6525971 h 6858000"/>
              <a:gd name="connsiteX1465" fmla="*/ 4350197 w 6569477"/>
              <a:gd name="connsiteY1465" fmla="*/ 6551277 h 6858000"/>
              <a:gd name="connsiteX1466" fmla="*/ 4451424 w 6569477"/>
              <a:gd name="connsiteY1466" fmla="*/ 6365693 h 6858000"/>
              <a:gd name="connsiteX1467" fmla="*/ 4527346 w 6569477"/>
              <a:gd name="connsiteY1467" fmla="*/ 6225714 h 6858000"/>
              <a:gd name="connsiteX1468" fmla="*/ 4556321 w 6569477"/>
              <a:gd name="connsiteY1468" fmla="*/ 6179312 h 6858000"/>
              <a:gd name="connsiteX1469" fmla="*/ 4561089 w 6569477"/>
              <a:gd name="connsiteY1469" fmla="*/ 6180105 h 6858000"/>
              <a:gd name="connsiteX1470" fmla="*/ 4577961 w 6569477"/>
              <a:gd name="connsiteY1470" fmla="*/ 6171673 h 6858000"/>
              <a:gd name="connsiteX1471" fmla="*/ 4586396 w 6569477"/>
              <a:gd name="connsiteY1471" fmla="*/ 6171671 h 6858000"/>
              <a:gd name="connsiteX1472" fmla="*/ 4603267 w 6569477"/>
              <a:gd name="connsiteY1472" fmla="*/ 6129493 h 6858000"/>
              <a:gd name="connsiteX1473" fmla="*/ 4620139 w 6569477"/>
              <a:gd name="connsiteY1473" fmla="*/ 6112623 h 6858000"/>
              <a:gd name="connsiteX1474" fmla="*/ 4620140 w 6569477"/>
              <a:gd name="connsiteY1474" fmla="*/ 6104185 h 6858000"/>
              <a:gd name="connsiteX1475" fmla="*/ 4611704 w 6569477"/>
              <a:gd name="connsiteY1475" fmla="*/ 6104186 h 6858000"/>
              <a:gd name="connsiteX1476" fmla="*/ 4645446 w 6569477"/>
              <a:gd name="connsiteY1476" fmla="*/ 6049356 h 6858000"/>
              <a:gd name="connsiteX1477" fmla="*/ 4658579 w 6569477"/>
              <a:gd name="connsiteY1477" fmla="*/ 6024607 h 6858000"/>
              <a:gd name="connsiteX1478" fmla="*/ 4657191 w 6569477"/>
              <a:gd name="connsiteY1478" fmla="*/ 6022823 h 6858000"/>
              <a:gd name="connsiteX1479" fmla="*/ 4637720 w 6569477"/>
              <a:gd name="connsiteY1479" fmla="*/ 6031225 h 6858000"/>
              <a:gd name="connsiteX1480" fmla="*/ 4625218 w 6569477"/>
              <a:gd name="connsiteY1480" fmla="*/ 6042395 h 6858000"/>
              <a:gd name="connsiteX1481" fmla="*/ 4625358 w 6569477"/>
              <a:gd name="connsiteY1481" fmla="*/ 6039920 h 6858000"/>
              <a:gd name="connsiteX1482" fmla="*/ 4603267 w 6569477"/>
              <a:gd name="connsiteY1482" fmla="*/ 6062007 h 6858000"/>
              <a:gd name="connsiteX1483" fmla="*/ 4620139 w 6569477"/>
              <a:gd name="connsiteY1483" fmla="*/ 6036700 h 6858000"/>
              <a:gd name="connsiteX1484" fmla="*/ 4502039 w 6569477"/>
              <a:gd name="connsiteY1484" fmla="*/ 6188543 h 6858000"/>
              <a:gd name="connsiteX1485" fmla="*/ 4383940 w 6569477"/>
              <a:gd name="connsiteY1485" fmla="*/ 6357257 h 6858000"/>
              <a:gd name="connsiteX1486" fmla="*/ 4367067 w 6569477"/>
              <a:gd name="connsiteY1486" fmla="*/ 6357256 h 6858000"/>
              <a:gd name="connsiteX1487" fmla="*/ 4240530 w 6569477"/>
              <a:gd name="connsiteY1487" fmla="*/ 6492227 h 6858000"/>
              <a:gd name="connsiteX1488" fmla="*/ 4189918 w 6569477"/>
              <a:gd name="connsiteY1488" fmla="*/ 6542842 h 6858000"/>
              <a:gd name="connsiteX1489" fmla="*/ 4173045 w 6569477"/>
              <a:gd name="connsiteY1489" fmla="*/ 6568148 h 6858000"/>
              <a:gd name="connsiteX1490" fmla="*/ 4130868 w 6569477"/>
              <a:gd name="connsiteY1490" fmla="*/ 6601891 h 6858000"/>
              <a:gd name="connsiteX1491" fmla="*/ 4054944 w 6569477"/>
              <a:gd name="connsiteY1491" fmla="*/ 6686246 h 6858000"/>
              <a:gd name="connsiteX1492" fmla="*/ 3979024 w 6569477"/>
              <a:gd name="connsiteY1492" fmla="*/ 6762169 h 6858000"/>
              <a:gd name="connsiteX1493" fmla="*/ 3916151 w 6569477"/>
              <a:gd name="connsiteY1493" fmla="*/ 6823459 h 6858000"/>
              <a:gd name="connsiteX1494" fmla="*/ 3874750 w 6569477"/>
              <a:gd name="connsiteY1494" fmla="*/ 6858000 h 6858000"/>
              <a:gd name="connsiteX1495" fmla="*/ 3809992 w 6569477"/>
              <a:gd name="connsiteY1495" fmla="*/ 6858000 h 6858000"/>
              <a:gd name="connsiteX1496" fmla="*/ 3835617 w 6569477"/>
              <a:gd name="connsiteY1496" fmla="*/ 6838089 h 6858000"/>
              <a:gd name="connsiteX1497" fmla="*/ 4139304 w 6569477"/>
              <a:gd name="connsiteY1497" fmla="*/ 6576584 h 6858000"/>
              <a:gd name="connsiteX1498" fmla="*/ 4046510 w 6569477"/>
              <a:gd name="connsiteY1498" fmla="*/ 6652505 h 6858000"/>
              <a:gd name="connsiteX1499" fmla="*/ 4021202 w 6569477"/>
              <a:gd name="connsiteY1499" fmla="*/ 6660941 h 6858000"/>
              <a:gd name="connsiteX1500" fmla="*/ 3810311 w 6569477"/>
              <a:gd name="connsiteY1500" fmla="*/ 6829655 h 6858000"/>
              <a:gd name="connsiteX1501" fmla="*/ 3774445 w 6569477"/>
              <a:gd name="connsiteY1501" fmla="*/ 6858000 h 6858000"/>
              <a:gd name="connsiteX1502" fmla="*/ 3720522 w 6569477"/>
              <a:gd name="connsiteY1502" fmla="*/ 6858000 h 6858000"/>
              <a:gd name="connsiteX1503" fmla="*/ 3734388 w 6569477"/>
              <a:gd name="connsiteY1503" fmla="*/ 6846525 h 6858000"/>
              <a:gd name="connsiteX1504" fmla="*/ 3768132 w 6569477"/>
              <a:gd name="connsiteY1504" fmla="*/ 6821217 h 6858000"/>
              <a:gd name="connsiteX1505" fmla="*/ 3869358 w 6569477"/>
              <a:gd name="connsiteY1505" fmla="*/ 6745298 h 6858000"/>
              <a:gd name="connsiteX1506" fmla="*/ 3911538 w 6569477"/>
              <a:gd name="connsiteY1506" fmla="*/ 6711555 h 6858000"/>
              <a:gd name="connsiteX1507" fmla="*/ 3919975 w 6569477"/>
              <a:gd name="connsiteY1507" fmla="*/ 6711555 h 6858000"/>
              <a:gd name="connsiteX1508" fmla="*/ 3928411 w 6569477"/>
              <a:gd name="connsiteY1508" fmla="*/ 6703118 h 6858000"/>
              <a:gd name="connsiteX1509" fmla="*/ 3928411 w 6569477"/>
              <a:gd name="connsiteY1509" fmla="*/ 6694684 h 6858000"/>
              <a:gd name="connsiteX1510" fmla="*/ 3936845 w 6569477"/>
              <a:gd name="connsiteY1510" fmla="*/ 6694684 h 6858000"/>
              <a:gd name="connsiteX1511" fmla="*/ 4097124 w 6569477"/>
              <a:gd name="connsiteY1511" fmla="*/ 6551277 h 6858000"/>
              <a:gd name="connsiteX1512" fmla="*/ 4113995 w 6569477"/>
              <a:gd name="connsiteY1512" fmla="*/ 6542841 h 6858000"/>
              <a:gd name="connsiteX1513" fmla="*/ 4122431 w 6569477"/>
              <a:gd name="connsiteY1513" fmla="*/ 6542841 h 6858000"/>
              <a:gd name="connsiteX1514" fmla="*/ 4130869 w 6569477"/>
              <a:gd name="connsiteY1514" fmla="*/ 6534407 h 6858000"/>
              <a:gd name="connsiteX1515" fmla="*/ 4130868 w 6569477"/>
              <a:gd name="connsiteY1515" fmla="*/ 6525971 h 6858000"/>
              <a:gd name="connsiteX1516" fmla="*/ 4189919 w 6569477"/>
              <a:gd name="connsiteY1516" fmla="*/ 6458484 h 6858000"/>
              <a:gd name="connsiteX1517" fmla="*/ 4198354 w 6569477"/>
              <a:gd name="connsiteY1517" fmla="*/ 6450050 h 6858000"/>
              <a:gd name="connsiteX1518" fmla="*/ 4206790 w 6569477"/>
              <a:gd name="connsiteY1518" fmla="*/ 6433178 h 6858000"/>
              <a:gd name="connsiteX1519" fmla="*/ 4190270 w 6569477"/>
              <a:gd name="connsiteY1519" fmla="*/ 6433178 h 6858000"/>
              <a:gd name="connsiteX1520" fmla="*/ 4207843 w 6569477"/>
              <a:gd name="connsiteY1520" fmla="*/ 6416307 h 6858000"/>
              <a:gd name="connsiteX1521" fmla="*/ 4215199 w 6569477"/>
              <a:gd name="connsiteY1521" fmla="*/ 6391088 h 6858000"/>
              <a:gd name="connsiteX1522" fmla="*/ 4215378 w 6569477"/>
              <a:gd name="connsiteY1522" fmla="*/ 6390919 h 6858000"/>
              <a:gd name="connsiteX1523" fmla="*/ 4244751 w 6569477"/>
              <a:gd name="connsiteY1523" fmla="*/ 6375183 h 6858000"/>
              <a:gd name="connsiteX1524" fmla="*/ 4274275 w 6569477"/>
              <a:gd name="connsiteY1524" fmla="*/ 6340386 h 6858000"/>
              <a:gd name="connsiteX1525" fmla="*/ 4282710 w 6569477"/>
              <a:gd name="connsiteY1525" fmla="*/ 6340386 h 6858000"/>
              <a:gd name="connsiteX1526" fmla="*/ 4282712 w 6569477"/>
              <a:gd name="connsiteY1526" fmla="*/ 6331950 h 6858000"/>
              <a:gd name="connsiteX1527" fmla="*/ 4282711 w 6569477"/>
              <a:gd name="connsiteY1527" fmla="*/ 6323514 h 6858000"/>
              <a:gd name="connsiteX1528" fmla="*/ 4308018 w 6569477"/>
              <a:gd name="connsiteY1528" fmla="*/ 6315078 h 6858000"/>
              <a:gd name="connsiteX1529" fmla="*/ 4299581 w 6569477"/>
              <a:gd name="connsiteY1529" fmla="*/ 6323514 h 6858000"/>
              <a:gd name="connsiteX1530" fmla="*/ 4291147 w 6569477"/>
              <a:gd name="connsiteY1530" fmla="*/ 6340386 h 6858000"/>
              <a:gd name="connsiteX1531" fmla="*/ 4308019 w 6569477"/>
              <a:gd name="connsiteY1531" fmla="*/ 6331950 h 6858000"/>
              <a:gd name="connsiteX1532" fmla="*/ 4316453 w 6569477"/>
              <a:gd name="connsiteY1532" fmla="*/ 6331950 h 6858000"/>
              <a:gd name="connsiteX1533" fmla="*/ 4282711 w 6569477"/>
              <a:gd name="connsiteY1533" fmla="*/ 6374128 h 6858000"/>
              <a:gd name="connsiteX1534" fmla="*/ 4544217 w 6569477"/>
              <a:gd name="connsiteY1534" fmla="*/ 6104187 h 6858000"/>
              <a:gd name="connsiteX1535" fmla="*/ 4569526 w 6569477"/>
              <a:gd name="connsiteY1535" fmla="*/ 6070442 h 6858000"/>
              <a:gd name="connsiteX1536" fmla="*/ 4577961 w 6569477"/>
              <a:gd name="connsiteY1536" fmla="*/ 6062009 h 6858000"/>
              <a:gd name="connsiteX1537" fmla="*/ 4683408 w 6569477"/>
              <a:gd name="connsiteY1537" fmla="*/ 5931256 h 6858000"/>
              <a:gd name="connsiteX1538" fmla="*/ 4748312 w 6569477"/>
              <a:gd name="connsiteY1538" fmla="*/ 5835198 h 6858000"/>
              <a:gd name="connsiteX1539" fmla="*/ 4751363 w 6569477"/>
              <a:gd name="connsiteY1539" fmla="*/ 5826231 h 6858000"/>
              <a:gd name="connsiteX1540" fmla="*/ 4767931 w 6569477"/>
              <a:gd name="connsiteY1540" fmla="*/ 5806085 h 6858000"/>
              <a:gd name="connsiteX1541" fmla="*/ 4768003 w 6569477"/>
              <a:gd name="connsiteY1541" fmla="*/ 5806053 h 6858000"/>
              <a:gd name="connsiteX1542" fmla="*/ 4788853 w 6569477"/>
              <a:gd name="connsiteY1542" fmla="*/ 5775196 h 6858000"/>
              <a:gd name="connsiteX1543" fmla="*/ 4792070 w 6569477"/>
              <a:gd name="connsiteY1543" fmla="*/ 5772856 h 6858000"/>
              <a:gd name="connsiteX1544" fmla="*/ 4793063 w 6569477"/>
              <a:gd name="connsiteY1544" fmla="*/ 5765638 h 6858000"/>
              <a:gd name="connsiteX1545" fmla="*/ 4796398 w 6569477"/>
              <a:gd name="connsiteY1545" fmla="*/ 5743259 h 6858000"/>
              <a:gd name="connsiteX1546" fmla="*/ 4843536 w 6569477"/>
              <a:gd name="connsiteY1546" fmla="*/ 5665159 h 6858000"/>
              <a:gd name="connsiteX1547" fmla="*/ 4878837 w 6569477"/>
              <a:gd name="connsiteY1547" fmla="*/ 5586387 h 6858000"/>
              <a:gd name="connsiteX1548" fmla="*/ 4895541 w 6569477"/>
              <a:gd name="connsiteY1548" fmla="*/ 5584956 h 6858000"/>
              <a:gd name="connsiteX1549" fmla="*/ 4981973 w 6569477"/>
              <a:gd name="connsiteY1549" fmla="*/ 5357045 h 6858000"/>
              <a:gd name="connsiteX1550" fmla="*/ 4962502 w 6569477"/>
              <a:gd name="connsiteY1550" fmla="*/ 5365447 h 6858000"/>
              <a:gd name="connsiteX1551" fmla="*/ 5038742 w 6569477"/>
              <a:gd name="connsiteY1551" fmla="*/ 5234354 h 6858000"/>
              <a:gd name="connsiteX1552" fmla="*/ 5031211 w 6569477"/>
              <a:gd name="connsiteY1552" fmla="*/ 5283813 h 6858000"/>
              <a:gd name="connsiteX1553" fmla="*/ 5033979 w 6569477"/>
              <a:gd name="connsiteY1553" fmla="*/ 5276843 h 6858000"/>
              <a:gd name="connsiteX1554" fmla="*/ 5038846 w 6569477"/>
              <a:gd name="connsiteY1554" fmla="*/ 5274743 h 6858000"/>
              <a:gd name="connsiteX1555" fmla="*/ 5033312 w 6569477"/>
              <a:gd name="connsiteY1555" fmla="*/ 5288683 h 6858000"/>
              <a:gd name="connsiteX1556" fmla="*/ 5035413 w 6569477"/>
              <a:gd name="connsiteY1556" fmla="*/ 5293552 h 6858000"/>
              <a:gd name="connsiteX1557" fmla="*/ 5030545 w 6569477"/>
              <a:gd name="connsiteY1557" fmla="*/ 5295653 h 6858000"/>
              <a:gd name="connsiteX1558" fmla="*/ 4972446 w 6569477"/>
              <a:gd name="connsiteY1558" fmla="*/ 5442024 h 6858000"/>
              <a:gd name="connsiteX1559" fmla="*/ 4918549 w 6569477"/>
              <a:gd name="connsiteY1559" fmla="*/ 5598134 h 6858000"/>
              <a:gd name="connsiteX1560" fmla="*/ 4906713 w 6569477"/>
              <a:gd name="connsiteY1560" fmla="*/ 5597465 h 6858000"/>
              <a:gd name="connsiteX1561" fmla="*/ 4886681 w 6569477"/>
              <a:gd name="connsiteY1561" fmla="*/ 5658095 h 6858000"/>
              <a:gd name="connsiteX1562" fmla="*/ 4846511 w 6569477"/>
              <a:gd name="connsiteY1562" fmla="*/ 5738966 h 6858000"/>
              <a:gd name="connsiteX1563" fmla="*/ 4800039 w 6569477"/>
              <a:gd name="connsiteY1563" fmla="*/ 5805228 h 6858000"/>
              <a:gd name="connsiteX1564" fmla="*/ 4796888 w 6569477"/>
              <a:gd name="connsiteY1564" fmla="*/ 5797923 h 6858000"/>
              <a:gd name="connsiteX1565" fmla="*/ 4793961 w 6569477"/>
              <a:gd name="connsiteY1565" fmla="*/ 5791139 h 6858000"/>
              <a:gd name="connsiteX1566" fmla="*/ 4788854 w 6569477"/>
              <a:gd name="connsiteY1566" fmla="*/ 5800502 h 6858000"/>
              <a:gd name="connsiteX1567" fmla="*/ 4788524 w 6569477"/>
              <a:gd name="connsiteY1567" fmla="*/ 5800530 h 6858000"/>
              <a:gd name="connsiteX1568" fmla="*/ 4772434 w 6569477"/>
              <a:gd name="connsiteY1568" fmla="*/ 5831127 h 6858000"/>
              <a:gd name="connsiteX1569" fmla="*/ 4771983 w 6569477"/>
              <a:gd name="connsiteY1569" fmla="*/ 5834245 h 6858000"/>
              <a:gd name="connsiteX1570" fmla="*/ 4770615 w 6569477"/>
              <a:gd name="connsiteY1570" fmla="*/ 5834587 h 6858000"/>
              <a:gd name="connsiteX1571" fmla="*/ 4763546 w 6569477"/>
              <a:gd name="connsiteY1571" fmla="*/ 5848027 h 6858000"/>
              <a:gd name="connsiteX1572" fmla="*/ 4763547 w 6569477"/>
              <a:gd name="connsiteY1572" fmla="*/ 5851116 h 6858000"/>
              <a:gd name="connsiteX1573" fmla="*/ 4729804 w 6569477"/>
              <a:gd name="connsiteY1573" fmla="*/ 5927037 h 6858000"/>
              <a:gd name="connsiteX1574" fmla="*/ 4738240 w 6569477"/>
              <a:gd name="connsiteY1574" fmla="*/ 5910164 h 6858000"/>
              <a:gd name="connsiteX1575" fmla="*/ 4738240 w 6569477"/>
              <a:gd name="connsiteY1575" fmla="*/ 5927039 h 6858000"/>
              <a:gd name="connsiteX1576" fmla="*/ 4755110 w 6569477"/>
              <a:gd name="connsiteY1576" fmla="*/ 5918603 h 6858000"/>
              <a:gd name="connsiteX1577" fmla="*/ 4755112 w 6569477"/>
              <a:gd name="connsiteY1577" fmla="*/ 5927039 h 6858000"/>
              <a:gd name="connsiteX1578" fmla="*/ 4746676 w 6569477"/>
              <a:gd name="connsiteY1578" fmla="*/ 5935473 h 6858000"/>
              <a:gd name="connsiteX1579" fmla="*/ 4746678 w 6569477"/>
              <a:gd name="connsiteY1579" fmla="*/ 5943907 h 6858000"/>
              <a:gd name="connsiteX1580" fmla="*/ 4721368 w 6569477"/>
              <a:gd name="connsiteY1580" fmla="*/ 5994521 h 6858000"/>
              <a:gd name="connsiteX1581" fmla="*/ 4721369 w 6569477"/>
              <a:gd name="connsiteY1581" fmla="*/ 6002959 h 6858000"/>
              <a:gd name="connsiteX1582" fmla="*/ 4729804 w 6569477"/>
              <a:gd name="connsiteY1582" fmla="*/ 5994523 h 6858000"/>
              <a:gd name="connsiteX1583" fmla="*/ 4738240 w 6569477"/>
              <a:gd name="connsiteY1583" fmla="*/ 5994523 h 6858000"/>
              <a:gd name="connsiteX1584" fmla="*/ 4653883 w 6569477"/>
              <a:gd name="connsiteY1584" fmla="*/ 6146366 h 6858000"/>
              <a:gd name="connsiteX1585" fmla="*/ 4561090 w 6569477"/>
              <a:gd name="connsiteY1585" fmla="*/ 6289771 h 6858000"/>
              <a:gd name="connsiteX1586" fmla="*/ 4561089 w 6569477"/>
              <a:gd name="connsiteY1586" fmla="*/ 6298205 h 6858000"/>
              <a:gd name="connsiteX1587" fmla="*/ 4552654 w 6569477"/>
              <a:gd name="connsiteY1587" fmla="*/ 6298207 h 6858000"/>
              <a:gd name="connsiteX1588" fmla="*/ 4552653 w 6569477"/>
              <a:gd name="connsiteY1588" fmla="*/ 6306643 h 6858000"/>
              <a:gd name="connsiteX1589" fmla="*/ 4544217 w 6569477"/>
              <a:gd name="connsiteY1589" fmla="*/ 6315080 h 6858000"/>
              <a:gd name="connsiteX1590" fmla="*/ 4527347 w 6569477"/>
              <a:gd name="connsiteY1590" fmla="*/ 6340384 h 6858000"/>
              <a:gd name="connsiteX1591" fmla="*/ 4527349 w 6569477"/>
              <a:gd name="connsiteY1591" fmla="*/ 6357257 h 6858000"/>
              <a:gd name="connsiteX1592" fmla="*/ 4544216 w 6569477"/>
              <a:gd name="connsiteY1592" fmla="*/ 6323514 h 6858000"/>
              <a:gd name="connsiteX1593" fmla="*/ 4552655 w 6569477"/>
              <a:gd name="connsiteY1593" fmla="*/ 6323514 h 6858000"/>
              <a:gd name="connsiteX1594" fmla="*/ 4552653 w 6569477"/>
              <a:gd name="connsiteY1594" fmla="*/ 6331950 h 6858000"/>
              <a:gd name="connsiteX1595" fmla="*/ 4561089 w 6569477"/>
              <a:gd name="connsiteY1595" fmla="*/ 6323512 h 6858000"/>
              <a:gd name="connsiteX1596" fmla="*/ 4561090 w 6569477"/>
              <a:gd name="connsiteY1596" fmla="*/ 6315079 h 6858000"/>
              <a:gd name="connsiteX1597" fmla="*/ 4569526 w 6569477"/>
              <a:gd name="connsiteY1597" fmla="*/ 6306641 h 6858000"/>
              <a:gd name="connsiteX1598" fmla="*/ 4586397 w 6569477"/>
              <a:gd name="connsiteY1598" fmla="*/ 6281336 h 6858000"/>
              <a:gd name="connsiteX1599" fmla="*/ 4586397 w 6569477"/>
              <a:gd name="connsiteY1599" fmla="*/ 6264464 h 6858000"/>
              <a:gd name="connsiteX1600" fmla="*/ 4603267 w 6569477"/>
              <a:gd name="connsiteY1600" fmla="*/ 6264464 h 6858000"/>
              <a:gd name="connsiteX1601" fmla="*/ 4628576 w 6569477"/>
              <a:gd name="connsiteY1601" fmla="*/ 6205416 h 6858000"/>
              <a:gd name="connsiteX1602" fmla="*/ 4696061 w 6569477"/>
              <a:gd name="connsiteY1602" fmla="*/ 6104186 h 6858000"/>
              <a:gd name="connsiteX1603" fmla="*/ 4687626 w 6569477"/>
              <a:gd name="connsiteY1603" fmla="*/ 6104185 h 6858000"/>
              <a:gd name="connsiteX1604" fmla="*/ 4704496 w 6569477"/>
              <a:gd name="connsiteY1604" fmla="*/ 6087316 h 6858000"/>
              <a:gd name="connsiteX1605" fmla="*/ 4704497 w 6569477"/>
              <a:gd name="connsiteY1605" fmla="*/ 6070444 h 6858000"/>
              <a:gd name="connsiteX1606" fmla="*/ 4712933 w 6569477"/>
              <a:gd name="connsiteY1606" fmla="*/ 6070444 h 6858000"/>
              <a:gd name="connsiteX1607" fmla="*/ 4729804 w 6569477"/>
              <a:gd name="connsiteY1607" fmla="*/ 6053573 h 6858000"/>
              <a:gd name="connsiteX1608" fmla="*/ 4770138 w 6569477"/>
              <a:gd name="connsiteY1608" fmla="*/ 5956299 h 6858000"/>
              <a:gd name="connsiteX1609" fmla="*/ 4783304 w 6569477"/>
              <a:gd name="connsiteY1609" fmla="*/ 5941648 h 6858000"/>
              <a:gd name="connsiteX1610" fmla="*/ 4783581 w 6569477"/>
              <a:gd name="connsiteY1610" fmla="*/ 5941799 h 6858000"/>
              <a:gd name="connsiteX1611" fmla="*/ 4788853 w 6569477"/>
              <a:gd name="connsiteY1611" fmla="*/ 5935473 h 6858000"/>
              <a:gd name="connsiteX1612" fmla="*/ 4783304 w 6569477"/>
              <a:gd name="connsiteY1612" fmla="*/ 5941648 h 6858000"/>
              <a:gd name="connsiteX1613" fmla="*/ 4771983 w 6569477"/>
              <a:gd name="connsiteY1613" fmla="*/ 5935471 h 6858000"/>
              <a:gd name="connsiteX1614" fmla="*/ 4873212 w 6569477"/>
              <a:gd name="connsiteY1614" fmla="*/ 5749889 h 6858000"/>
              <a:gd name="connsiteX1615" fmla="*/ 4949133 w 6569477"/>
              <a:gd name="connsiteY1615" fmla="*/ 5598046 h 6858000"/>
              <a:gd name="connsiteX1616" fmla="*/ 4957571 w 6569477"/>
              <a:gd name="connsiteY1616" fmla="*/ 5598047 h 6858000"/>
              <a:gd name="connsiteX1617" fmla="*/ 5008183 w 6569477"/>
              <a:gd name="connsiteY1617" fmla="*/ 5496818 h 6858000"/>
              <a:gd name="connsiteX1618" fmla="*/ 5008182 w 6569477"/>
              <a:gd name="connsiteY1618" fmla="*/ 5522123 h 6858000"/>
              <a:gd name="connsiteX1619" fmla="*/ 4999747 w 6569477"/>
              <a:gd name="connsiteY1619" fmla="*/ 5488384 h 6858000"/>
              <a:gd name="connsiteX1620" fmla="*/ 5067232 w 6569477"/>
              <a:gd name="connsiteY1620" fmla="*/ 5378718 h 6858000"/>
              <a:gd name="connsiteX1621" fmla="*/ 5075669 w 6569477"/>
              <a:gd name="connsiteY1621" fmla="*/ 5370283 h 6858000"/>
              <a:gd name="connsiteX1622" fmla="*/ 5075669 w 6569477"/>
              <a:gd name="connsiteY1622" fmla="*/ 5361848 h 6858000"/>
              <a:gd name="connsiteX1623" fmla="*/ 5067234 w 6569477"/>
              <a:gd name="connsiteY1623" fmla="*/ 5361848 h 6858000"/>
              <a:gd name="connsiteX1624" fmla="*/ 5075669 w 6569477"/>
              <a:gd name="connsiteY1624" fmla="*/ 5344976 h 6858000"/>
              <a:gd name="connsiteX1625" fmla="*/ 5075671 w 6569477"/>
              <a:gd name="connsiteY1625" fmla="*/ 5353411 h 6858000"/>
              <a:gd name="connsiteX1626" fmla="*/ 5084105 w 6569477"/>
              <a:gd name="connsiteY1626" fmla="*/ 5353411 h 6858000"/>
              <a:gd name="connsiteX1627" fmla="*/ 5084105 w 6569477"/>
              <a:gd name="connsiteY1627" fmla="*/ 5336541 h 6858000"/>
              <a:gd name="connsiteX1628" fmla="*/ 5092541 w 6569477"/>
              <a:gd name="connsiteY1628" fmla="*/ 5328103 h 6858000"/>
              <a:gd name="connsiteX1629" fmla="*/ 5092541 w 6569477"/>
              <a:gd name="connsiteY1629" fmla="*/ 5302798 h 6858000"/>
              <a:gd name="connsiteX1630" fmla="*/ 5100978 w 6569477"/>
              <a:gd name="connsiteY1630" fmla="*/ 5285927 h 6858000"/>
              <a:gd name="connsiteX1631" fmla="*/ 5092541 w 6569477"/>
              <a:gd name="connsiteY1631" fmla="*/ 5294363 h 6858000"/>
              <a:gd name="connsiteX1632" fmla="*/ 5084105 w 6569477"/>
              <a:gd name="connsiteY1632" fmla="*/ 5302796 h 6858000"/>
              <a:gd name="connsiteX1633" fmla="*/ 5084105 w 6569477"/>
              <a:gd name="connsiteY1633" fmla="*/ 5285927 h 6858000"/>
              <a:gd name="connsiteX1634" fmla="*/ 5109412 w 6569477"/>
              <a:gd name="connsiteY1634" fmla="*/ 5235313 h 6858000"/>
              <a:gd name="connsiteX1635" fmla="*/ 5151589 w 6569477"/>
              <a:gd name="connsiteY1635" fmla="*/ 5142520 h 6858000"/>
              <a:gd name="connsiteX1636" fmla="*/ 5160025 w 6569477"/>
              <a:gd name="connsiteY1636" fmla="*/ 5134084 h 6858000"/>
              <a:gd name="connsiteX1637" fmla="*/ 5160025 w 6569477"/>
              <a:gd name="connsiteY1637" fmla="*/ 5125649 h 6858000"/>
              <a:gd name="connsiteX1638" fmla="*/ 5176898 w 6569477"/>
              <a:gd name="connsiteY1638" fmla="*/ 5083470 h 6858000"/>
              <a:gd name="connsiteX1639" fmla="*/ 5185333 w 6569477"/>
              <a:gd name="connsiteY1639" fmla="*/ 5049729 h 6858000"/>
              <a:gd name="connsiteX1640" fmla="*/ 5219076 w 6569477"/>
              <a:gd name="connsiteY1640" fmla="*/ 4990679 h 6858000"/>
              <a:gd name="connsiteX1641" fmla="*/ 5227514 w 6569477"/>
              <a:gd name="connsiteY1641" fmla="*/ 4990679 h 6858000"/>
              <a:gd name="connsiteX1642" fmla="*/ 5227511 w 6569477"/>
              <a:gd name="connsiteY1642" fmla="*/ 4973806 h 6858000"/>
              <a:gd name="connsiteX1643" fmla="*/ 5227512 w 6569477"/>
              <a:gd name="connsiteY1643" fmla="*/ 4965372 h 6858000"/>
              <a:gd name="connsiteX1644" fmla="*/ 5219077 w 6569477"/>
              <a:gd name="connsiteY1644" fmla="*/ 4973806 h 6858000"/>
              <a:gd name="connsiteX1645" fmla="*/ 5244383 w 6569477"/>
              <a:gd name="connsiteY1645" fmla="*/ 4914756 h 6858000"/>
              <a:gd name="connsiteX1646" fmla="*/ 5252819 w 6569477"/>
              <a:gd name="connsiteY1646" fmla="*/ 4906320 h 6858000"/>
              <a:gd name="connsiteX1647" fmla="*/ 5252821 w 6569477"/>
              <a:gd name="connsiteY1647" fmla="*/ 4897886 h 6858000"/>
              <a:gd name="connsiteX1648" fmla="*/ 5269691 w 6569477"/>
              <a:gd name="connsiteY1648" fmla="*/ 4838836 h 6858000"/>
              <a:gd name="connsiteX1649" fmla="*/ 5269691 w 6569477"/>
              <a:gd name="connsiteY1649" fmla="*/ 4847272 h 6858000"/>
              <a:gd name="connsiteX1650" fmla="*/ 5269693 w 6569477"/>
              <a:gd name="connsiteY1650" fmla="*/ 4872579 h 6858000"/>
              <a:gd name="connsiteX1651" fmla="*/ 5278126 w 6569477"/>
              <a:gd name="connsiteY1651" fmla="*/ 4855707 h 6858000"/>
              <a:gd name="connsiteX1652" fmla="*/ 5286562 w 6569477"/>
              <a:gd name="connsiteY1652" fmla="*/ 4847272 h 6858000"/>
              <a:gd name="connsiteX1653" fmla="*/ 5278125 w 6569477"/>
              <a:gd name="connsiteY1653" fmla="*/ 4881015 h 6858000"/>
              <a:gd name="connsiteX1654" fmla="*/ 5294998 w 6569477"/>
              <a:gd name="connsiteY1654" fmla="*/ 4889450 h 6858000"/>
              <a:gd name="connsiteX1655" fmla="*/ 5320304 w 6569477"/>
              <a:gd name="connsiteY1655" fmla="*/ 4830400 h 6858000"/>
              <a:gd name="connsiteX1656" fmla="*/ 5328741 w 6569477"/>
              <a:gd name="connsiteY1656" fmla="*/ 4821963 h 6858000"/>
              <a:gd name="connsiteX1657" fmla="*/ 5328741 w 6569477"/>
              <a:gd name="connsiteY1657" fmla="*/ 4813530 h 6858000"/>
              <a:gd name="connsiteX1658" fmla="*/ 5328741 w 6569477"/>
              <a:gd name="connsiteY1658" fmla="*/ 4805093 h 6858000"/>
              <a:gd name="connsiteX1659" fmla="*/ 5320305 w 6569477"/>
              <a:gd name="connsiteY1659" fmla="*/ 4813527 h 6858000"/>
              <a:gd name="connsiteX1660" fmla="*/ 5320305 w 6569477"/>
              <a:gd name="connsiteY1660" fmla="*/ 4788222 h 6858000"/>
              <a:gd name="connsiteX1661" fmla="*/ 5311868 w 6569477"/>
              <a:gd name="connsiteY1661" fmla="*/ 4779784 h 6858000"/>
              <a:gd name="connsiteX1662" fmla="*/ 5294998 w 6569477"/>
              <a:gd name="connsiteY1662" fmla="*/ 4821963 h 6858000"/>
              <a:gd name="connsiteX1663" fmla="*/ 5294998 w 6569477"/>
              <a:gd name="connsiteY1663" fmla="*/ 4813529 h 6858000"/>
              <a:gd name="connsiteX1664" fmla="*/ 5286562 w 6569477"/>
              <a:gd name="connsiteY1664" fmla="*/ 4796658 h 6858000"/>
              <a:gd name="connsiteX1665" fmla="*/ 5279291 w 6569477"/>
              <a:gd name="connsiteY1665" fmla="*/ 4811201 h 6858000"/>
              <a:gd name="connsiteX1666" fmla="*/ 5280235 w 6569477"/>
              <a:gd name="connsiteY1666" fmla="*/ 4795603 h 6858000"/>
              <a:gd name="connsiteX1667" fmla="*/ 5294997 w 6569477"/>
              <a:gd name="connsiteY1667" fmla="*/ 4754479 h 6858000"/>
              <a:gd name="connsiteX1668" fmla="*/ 5269690 w 6569477"/>
              <a:gd name="connsiteY1668" fmla="*/ 4729170 h 6858000"/>
              <a:gd name="connsiteX1669" fmla="*/ 5278128 w 6569477"/>
              <a:gd name="connsiteY1669" fmla="*/ 4737607 h 6858000"/>
              <a:gd name="connsiteX1670" fmla="*/ 5286561 w 6569477"/>
              <a:gd name="connsiteY1670" fmla="*/ 4737608 h 6858000"/>
              <a:gd name="connsiteX1671" fmla="*/ 5294998 w 6569477"/>
              <a:gd name="connsiteY1671" fmla="*/ 4737608 h 6858000"/>
              <a:gd name="connsiteX1672" fmla="*/ 5294999 w 6569477"/>
              <a:gd name="connsiteY1672" fmla="*/ 4720736 h 6858000"/>
              <a:gd name="connsiteX1673" fmla="*/ 5295000 w 6569477"/>
              <a:gd name="connsiteY1673" fmla="*/ 4712301 h 6858000"/>
              <a:gd name="connsiteX1674" fmla="*/ 5311869 w 6569477"/>
              <a:gd name="connsiteY1674" fmla="*/ 4695429 h 6858000"/>
              <a:gd name="connsiteX1675" fmla="*/ 5311869 w 6569477"/>
              <a:gd name="connsiteY1675" fmla="*/ 4712299 h 6858000"/>
              <a:gd name="connsiteX1676" fmla="*/ 5320307 w 6569477"/>
              <a:gd name="connsiteY1676" fmla="*/ 4712301 h 6858000"/>
              <a:gd name="connsiteX1677" fmla="*/ 5328740 w 6569477"/>
              <a:gd name="connsiteY1677" fmla="*/ 4695429 h 6858000"/>
              <a:gd name="connsiteX1678" fmla="*/ 5328740 w 6569477"/>
              <a:gd name="connsiteY1678" fmla="*/ 4678557 h 6858000"/>
              <a:gd name="connsiteX1679" fmla="*/ 5311871 w 6569477"/>
              <a:gd name="connsiteY1679" fmla="*/ 4661688 h 6858000"/>
              <a:gd name="connsiteX1680" fmla="*/ 5303433 w 6569477"/>
              <a:gd name="connsiteY1680" fmla="*/ 4653252 h 6858000"/>
              <a:gd name="connsiteX1681" fmla="*/ 5294998 w 6569477"/>
              <a:gd name="connsiteY1681" fmla="*/ 4661688 h 6858000"/>
              <a:gd name="connsiteX1682" fmla="*/ 5303432 w 6569477"/>
              <a:gd name="connsiteY1682" fmla="*/ 4619508 h 6858000"/>
              <a:gd name="connsiteX1683" fmla="*/ 5303432 w 6569477"/>
              <a:gd name="connsiteY1683" fmla="*/ 4644816 h 6858000"/>
              <a:gd name="connsiteX1684" fmla="*/ 5320305 w 6569477"/>
              <a:gd name="connsiteY1684" fmla="*/ 4611072 h 6858000"/>
              <a:gd name="connsiteX1685" fmla="*/ 5328743 w 6569477"/>
              <a:gd name="connsiteY1685" fmla="*/ 4611070 h 6858000"/>
              <a:gd name="connsiteX1686" fmla="*/ 5328741 w 6569477"/>
              <a:gd name="connsiteY1686" fmla="*/ 4602637 h 6858000"/>
              <a:gd name="connsiteX1687" fmla="*/ 5328741 w 6569477"/>
              <a:gd name="connsiteY1687" fmla="*/ 4594202 h 6858000"/>
              <a:gd name="connsiteX1688" fmla="*/ 5320304 w 6569477"/>
              <a:gd name="connsiteY1688" fmla="*/ 4594202 h 6858000"/>
              <a:gd name="connsiteX1689" fmla="*/ 5337175 w 6569477"/>
              <a:gd name="connsiteY1689" fmla="*/ 4577331 h 6858000"/>
              <a:gd name="connsiteX1690" fmla="*/ 5337175 w 6569477"/>
              <a:gd name="connsiteY1690" fmla="*/ 4526717 h 6858000"/>
              <a:gd name="connsiteX1691" fmla="*/ 5337176 w 6569477"/>
              <a:gd name="connsiteY1691" fmla="*/ 4543586 h 6858000"/>
              <a:gd name="connsiteX1692" fmla="*/ 5354048 w 6569477"/>
              <a:gd name="connsiteY1692" fmla="*/ 4492974 h 6858000"/>
              <a:gd name="connsiteX1693" fmla="*/ 5362484 w 6569477"/>
              <a:gd name="connsiteY1693" fmla="*/ 4501408 h 6858000"/>
              <a:gd name="connsiteX1694" fmla="*/ 5362484 w 6569477"/>
              <a:gd name="connsiteY1694" fmla="*/ 4492972 h 6858000"/>
              <a:gd name="connsiteX1695" fmla="*/ 5370918 w 6569477"/>
              <a:gd name="connsiteY1695" fmla="*/ 4492974 h 6858000"/>
              <a:gd name="connsiteX1696" fmla="*/ 5379355 w 6569477"/>
              <a:gd name="connsiteY1696" fmla="*/ 4501407 h 6858000"/>
              <a:gd name="connsiteX1697" fmla="*/ 5362484 w 6569477"/>
              <a:gd name="connsiteY1697" fmla="*/ 4577331 h 6858000"/>
              <a:gd name="connsiteX1698" fmla="*/ 5354048 w 6569477"/>
              <a:gd name="connsiteY1698" fmla="*/ 4577331 h 6858000"/>
              <a:gd name="connsiteX1699" fmla="*/ 5345612 w 6569477"/>
              <a:gd name="connsiteY1699" fmla="*/ 4611072 h 6858000"/>
              <a:gd name="connsiteX1700" fmla="*/ 5362483 w 6569477"/>
              <a:gd name="connsiteY1700" fmla="*/ 4585763 h 6858000"/>
              <a:gd name="connsiteX1701" fmla="*/ 5354047 w 6569477"/>
              <a:gd name="connsiteY1701" fmla="*/ 4627944 h 6858000"/>
              <a:gd name="connsiteX1702" fmla="*/ 5345611 w 6569477"/>
              <a:gd name="connsiteY1702" fmla="*/ 4636382 h 6858000"/>
              <a:gd name="connsiteX1703" fmla="*/ 5345612 w 6569477"/>
              <a:gd name="connsiteY1703" fmla="*/ 4644813 h 6858000"/>
              <a:gd name="connsiteX1704" fmla="*/ 5354047 w 6569477"/>
              <a:gd name="connsiteY1704" fmla="*/ 4653250 h 6858000"/>
              <a:gd name="connsiteX1705" fmla="*/ 5362483 w 6569477"/>
              <a:gd name="connsiteY1705" fmla="*/ 4644815 h 6858000"/>
              <a:gd name="connsiteX1706" fmla="*/ 5370919 w 6569477"/>
              <a:gd name="connsiteY1706" fmla="*/ 4627945 h 6858000"/>
              <a:gd name="connsiteX1707" fmla="*/ 5370919 w 6569477"/>
              <a:gd name="connsiteY1707" fmla="*/ 4619508 h 6858000"/>
              <a:gd name="connsiteX1708" fmla="*/ 5362483 w 6569477"/>
              <a:gd name="connsiteY1708" fmla="*/ 4619508 h 6858000"/>
              <a:gd name="connsiteX1709" fmla="*/ 5387791 w 6569477"/>
              <a:gd name="connsiteY1709" fmla="*/ 4501408 h 6858000"/>
              <a:gd name="connsiteX1710" fmla="*/ 5396225 w 6569477"/>
              <a:gd name="connsiteY1710" fmla="*/ 4492972 h 6858000"/>
              <a:gd name="connsiteX1711" fmla="*/ 5396224 w 6569477"/>
              <a:gd name="connsiteY1711" fmla="*/ 4484538 h 6858000"/>
              <a:gd name="connsiteX1712" fmla="*/ 5396225 w 6569477"/>
              <a:gd name="connsiteY1712" fmla="*/ 4476102 h 6858000"/>
              <a:gd name="connsiteX1713" fmla="*/ 5413098 w 6569477"/>
              <a:gd name="connsiteY1713" fmla="*/ 4425488 h 6858000"/>
              <a:gd name="connsiteX1714" fmla="*/ 5404662 w 6569477"/>
              <a:gd name="connsiteY1714" fmla="*/ 4425486 h 6858000"/>
              <a:gd name="connsiteX1715" fmla="*/ 5413098 w 6569477"/>
              <a:gd name="connsiteY1715" fmla="*/ 4417053 h 6858000"/>
              <a:gd name="connsiteX1716" fmla="*/ 5421533 w 6569477"/>
              <a:gd name="connsiteY1716" fmla="*/ 4400179 h 6858000"/>
              <a:gd name="connsiteX1717" fmla="*/ 5413097 w 6569477"/>
              <a:gd name="connsiteY1717" fmla="*/ 4391743 h 6858000"/>
              <a:gd name="connsiteX1718" fmla="*/ 5421797 w 6569477"/>
              <a:gd name="connsiteY1718" fmla="*/ 4335463 h 6858000"/>
              <a:gd name="connsiteX1719" fmla="*/ 5430069 w 6569477"/>
              <a:gd name="connsiteY1719" fmla="*/ 4298454 h 6858000"/>
              <a:gd name="connsiteX1720" fmla="*/ 5422231 w 6569477"/>
              <a:gd name="connsiteY1720" fmla="*/ 4304885 h 6858000"/>
              <a:gd name="connsiteX1721" fmla="*/ 5412724 w 6569477"/>
              <a:gd name="connsiteY1721" fmla="*/ 4318695 h 6858000"/>
              <a:gd name="connsiteX1722" fmla="*/ 5410571 w 6569477"/>
              <a:gd name="connsiteY1722" fmla="*/ 4307033 h 6858000"/>
              <a:gd name="connsiteX1723" fmla="*/ 5411613 w 6569477"/>
              <a:gd name="connsiteY1723" fmla="*/ 4299607 h 6858000"/>
              <a:gd name="connsiteX1724" fmla="*/ 5410500 w 6569477"/>
              <a:gd name="connsiteY1724" fmla="*/ 4280519 h 6858000"/>
              <a:gd name="connsiteX1725" fmla="*/ 5417926 w 6569477"/>
              <a:gd name="connsiteY1725" fmla="*/ 4281562 h 6858000"/>
              <a:gd name="connsiteX1726" fmla="*/ 5423199 w 6569477"/>
              <a:gd name="connsiteY1726" fmla="*/ 4270944 h 6858000"/>
              <a:gd name="connsiteX1727" fmla="*/ 5425352 w 6569477"/>
              <a:gd name="connsiteY1727" fmla="*/ 4282606 h 6858000"/>
              <a:gd name="connsiteX1728" fmla="*/ 5424312 w 6569477"/>
              <a:gd name="connsiteY1728" fmla="*/ 4290032 h 6858000"/>
              <a:gd name="connsiteX1729" fmla="*/ 5435055 w 6569477"/>
              <a:gd name="connsiteY1729" fmla="*/ 4267818 h 6858000"/>
              <a:gd name="connsiteX1730" fmla="*/ 5436591 w 6569477"/>
              <a:gd name="connsiteY1730" fmla="*/ 4263308 h 6858000"/>
              <a:gd name="connsiteX1731" fmla="*/ 5439195 w 6569477"/>
              <a:gd name="connsiteY1731" fmla="*/ 4248207 h 6858000"/>
              <a:gd name="connsiteX1732" fmla="*/ 5438405 w 6569477"/>
              <a:gd name="connsiteY1732" fmla="*/ 4206160 h 6858000"/>
              <a:gd name="connsiteX1733" fmla="*/ 5446841 w 6569477"/>
              <a:gd name="connsiteY1733" fmla="*/ 4189290 h 6858000"/>
              <a:gd name="connsiteX1734" fmla="*/ 5446841 w 6569477"/>
              <a:gd name="connsiteY1734" fmla="*/ 4180852 h 6858000"/>
              <a:gd name="connsiteX1735" fmla="*/ 5438404 w 6569477"/>
              <a:gd name="connsiteY1735" fmla="*/ 4180854 h 6858000"/>
              <a:gd name="connsiteX1736" fmla="*/ 5455276 w 6569477"/>
              <a:gd name="connsiteY1736" fmla="*/ 4130240 h 6858000"/>
              <a:gd name="connsiteX1737" fmla="*/ 5455276 w 6569477"/>
              <a:gd name="connsiteY1737" fmla="*/ 4121804 h 6858000"/>
              <a:gd name="connsiteX1738" fmla="*/ 5455276 w 6569477"/>
              <a:gd name="connsiteY1738" fmla="*/ 4104933 h 6858000"/>
              <a:gd name="connsiteX1739" fmla="*/ 5455276 w 6569477"/>
              <a:gd name="connsiteY1739" fmla="*/ 4096497 h 6858000"/>
              <a:gd name="connsiteX1740" fmla="*/ 5463712 w 6569477"/>
              <a:gd name="connsiteY1740" fmla="*/ 4088062 h 6858000"/>
              <a:gd name="connsiteX1741" fmla="*/ 5463710 w 6569477"/>
              <a:gd name="connsiteY1741" fmla="*/ 4079626 h 6858000"/>
              <a:gd name="connsiteX1742" fmla="*/ 5463711 w 6569477"/>
              <a:gd name="connsiteY1742" fmla="*/ 4029012 h 6858000"/>
              <a:gd name="connsiteX1743" fmla="*/ 5463712 w 6569477"/>
              <a:gd name="connsiteY1743" fmla="*/ 4020574 h 6858000"/>
              <a:gd name="connsiteX1744" fmla="*/ 5463712 w 6569477"/>
              <a:gd name="connsiteY1744" fmla="*/ 4003705 h 6858000"/>
              <a:gd name="connsiteX1745" fmla="*/ 5463712 w 6569477"/>
              <a:gd name="connsiteY1745" fmla="*/ 3995269 h 6858000"/>
              <a:gd name="connsiteX1746" fmla="*/ 5463711 w 6569477"/>
              <a:gd name="connsiteY1746" fmla="*/ 3936219 h 6858000"/>
              <a:gd name="connsiteX1747" fmla="*/ 5480582 w 6569477"/>
              <a:gd name="connsiteY1747" fmla="*/ 3902476 h 6858000"/>
              <a:gd name="connsiteX1748" fmla="*/ 5489019 w 6569477"/>
              <a:gd name="connsiteY1748" fmla="*/ 3894042 h 6858000"/>
              <a:gd name="connsiteX1749" fmla="*/ 5489019 w 6569477"/>
              <a:gd name="connsiteY1749" fmla="*/ 3885606 h 6858000"/>
              <a:gd name="connsiteX1750" fmla="*/ 5480583 w 6569477"/>
              <a:gd name="connsiteY1750" fmla="*/ 3885606 h 6858000"/>
              <a:gd name="connsiteX1751" fmla="*/ 5480584 w 6569477"/>
              <a:gd name="connsiteY1751" fmla="*/ 3894040 h 6858000"/>
              <a:gd name="connsiteX1752" fmla="*/ 5472148 w 6569477"/>
              <a:gd name="connsiteY1752" fmla="*/ 3860298 h 6858000"/>
              <a:gd name="connsiteX1753" fmla="*/ 5489019 w 6569477"/>
              <a:gd name="connsiteY1753" fmla="*/ 3860299 h 6858000"/>
              <a:gd name="connsiteX1754" fmla="*/ 5496941 w 6569477"/>
              <a:gd name="connsiteY1754" fmla="*/ 3868220 h 6858000"/>
              <a:gd name="connsiteX1755" fmla="*/ 5493896 w 6569477"/>
              <a:gd name="connsiteY1755" fmla="*/ 3915262 h 6858000"/>
              <a:gd name="connsiteX1756" fmla="*/ 5497452 w 6569477"/>
              <a:gd name="connsiteY1756" fmla="*/ 4037447 h 6858000"/>
              <a:gd name="connsiteX1757" fmla="*/ 5489016 w 6569477"/>
              <a:gd name="connsiteY1757" fmla="*/ 4045883 h 6858000"/>
              <a:gd name="connsiteX1758" fmla="*/ 5489019 w 6569477"/>
              <a:gd name="connsiteY1758" fmla="*/ 4054319 h 6858000"/>
              <a:gd name="connsiteX1759" fmla="*/ 5489386 w 6569477"/>
              <a:gd name="connsiteY1759" fmla="*/ 4063858 h 6858000"/>
              <a:gd name="connsiteX1760" fmla="*/ 5490041 w 6569477"/>
              <a:gd name="connsiteY1760" fmla="*/ 4061970 h 6858000"/>
              <a:gd name="connsiteX1761" fmla="*/ 5508475 w 6569477"/>
              <a:gd name="connsiteY1761" fmla="*/ 4040599 h 6858000"/>
              <a:gd name="connsiteX1762" fmla="*/ 5508331 w 6569477"/>
              <a:gd name="connsiteY1762" fmla="*/ 3987570 h 6858000"/>
              <a:gd name="connsiteX1763" fmla="*/ 5535669 w 6569477"/>
              <a:gd name="connsiteY1763" fmla="*/ 3900538 h 6858000"/>
              <a:gd name="connsiteX1764" fmla="*/ 5551347 w 6569477"/>
              <a:gd name="connsiteY1764" fmla="*/ 3815654 h 6858000"/>
              <a:gd name="connsiteX1765" fmla="*/ 5567239 w 6569477"/>
              <a:gd name="connsiteY1765" fmla="*/ 3810315 h 6858000"/>
              <a:gd name="connsiteX1766" fmla="*/ 5597339 w 6569477"/>
              <a:gd name="connsiteY1766" fmla="*/ 3568431 h 6858000"/>
              <a:gd name="connsiteX1767" fmla="*/ 5580406 w 6569477"/>
              <a:gd name="connsiteY1767" fmla="*/ 3581198 h 6858000"/>
              <a:gd name="connsiteX1768" fmla="*/ 5623492 w 6569477"/>
              <a:gd name="connsiteY1768" fmla="*/ 3435797 h 6858000"/>
              <a:gd name="connsiteX1769" fmla="*/ 5627870 w 6569477"/>
              <a:gd name="connsiteY1769" fmla="*/ 3485634 h 6858000"/>
              <a:gd name="connsiteX1770" fmla="*/ 5628909 w 6569477"/>
              <a:gd name="connsiteY1770" fmla="*/ 3478208 h 6858000"/>
              <a:gd name="connsiteX1771" fmla="*/ 5633142 w 6569477"/>
              <a:gd name="connsiteY1771" fmla="*/ 3475016 h 6858000"/>
              <a:gd name="connsiteX1772" fmla="*/ 5631062 w 6569477"/>
              <a:gd name="connsiteY1772" fmla="*/ 3489870 h 6858000"/>
              <a:gd name="connsiteX1773" fmla="*/ 5634255 w 6569477"/>
              <a:gd name="connsiteY1773" fmla="*/ 3494104 h 6858000"/>
              <a:gd name="connsiteX1774" fmla="*/ 5630021 w 6569477"/>
              <a:gd name="connsiteY1774" fmla="*/ 3497296 h 6858000"/>
              <a:gd name="connsiteX1775" fmla="*/ 5608173 w 6569477"/>
              <a:gd name="connsiteY1775" fmla="*/ 3653253 h 6858000"/>
              <a:gd name="connsiteX1776" fmla="*/ 5592710 w 6569477"/>
              <a:gd name="connsiteY1776" fmla="*/ 3817680 h 6858000"/>
              <a:gd name="connsiteX1777" fmla="*/ 5581051 w 6569477"/>
              <a:gd name="connsiteY1777" fmla="*/ 3819828 h 6858000"/>
              <a:gd name="connsiteX1778" fmla="*/ 5575920 w 6569477"/>
              <a:gd name="connsiteY1778" fmla="*/ 3883475 h 6858000"/>
              <a:gd name="connsiteX1779" fmla="*/ 5563598 w 6569477"/>
              <a:gd name="connsiteY1779" fmla="*/ 3934280 h 6858000"/>
              <a:gd name="connsiteX1780" fmla="*/ 5562972 w 6569477"/>
              <a:gd name="connsiteY1780" fmla="*/ 3937349 h 6858000"/>
              <a:gd name="connsiteX1781" fmla="*/ 5571794 w 6569477"/>
              <a:gd name="connsiteY1781" fmla="*/ 3923038 h 6858000"/>
              <a:gd name="connsiteX1782" fmla="*/ 5623989 w 6569477"/>
              <a:gd name="connsiteY1782" fmla="*/ 3775941 h 6858000"/>
              <a:gd name="connsiteX1783" fmla="*/ 5632426 w 6569477"/>
              <a:gd name="connsiteY1783" fmla="*/ 3767506 h 6858000"/>
              <a:gd name="connsiteX1784" fmla="*/ 5640861 w 6569477"/>
              <a:gd name="connsiteY1784" fmla="*/ 3759071 h 6858000"/>
              <a:gd name="connsiteX1785" fmla="*/ 5649298 w 6569477"/>
              <a:gd name="connsiteY1785" fmla="*/ 3767505 h 6858000"/>
              <a:gd name="connsiteX1786" fmla="*/ 5649298 w 6569477"/>
              <a:gd name="connsiteY1786" fmla="*/ 3742197 h 6858000"/>
              <a:gd name="connsiteX1787" fmla="*/ 5683041 w 6569477"/>
              <a:gd name="connsiteY1787" fmla="*/ 3581921 h 6858000"/>
              <a:gd name="connsiteX1788" fmla="*/ 5691475 w 6569477"/>
              <a:gd name="connsiteY1788" fmla="*/ 3598792 h 6858000"/>
              <a:gd name="connsiteX1789" fmla="*/ 5732996 w 6569477"/>
              <a:gd name="connsiteY1789" fmla="*/ 3493610 h 6858000"/>
              <a:gd name="connsiteX1790" fmla="*/ 5733449 w 6569477"/>
              <a:gd name="connsiteY1790" fmla="*/ 3493806 h 6858000"/>
              <a:gd name="connsiteX1791" fmla="*/ 5734014 w 6569477"/>
              <a:gd name="connsiteY1791" fmla="*/ 3473633 h 6858000"/>
              <a:gd name="connsiteX1792" fmla="*/ 5730509 w 6569477"/>
              <a:gd name="connsiteY1792" fmla="*/ 3460815 h 6858000"/>
              <a:gd name="connsiteX1793" fmla="*/ 5743964 w 6569477"/>
              <a:gd name="connsiteY1793" fmla="*/ 3328941 h 6858000"/>
              <a:gd name="connsiteX1794" fmla="*/ 5761038 w 6569477"/>
              <a:gd name="connsiteY1794" fmla="*/ 3286983 h 6858000"/>
              <a:gd name="connsiteX1795" fmla="*/ 5751435 w 6569477"/>
              <a:gd name="connsiteY1795" fmla="*/ 3234831 h 6858000"/>
              <a:gd name="connsiteX1796" fmla="*/ 5762802 w 6569477"/>
              <a:gd name="connsiteY1796" fmla="*/ 3144319 h 6858000"/>
              <a:gd name="connsiteX1797" fmla="*/ 5763082 w 6569477"/>
              <a:gd name="connsiteY1797" fmla="*/ 3058000 h 6858000"/>
              <a:gd name="connsiteX1798" fmla="*/ 5777766 w 6569477"/>
              <a:gd name="connsiteY1798" fmla="*/ 3049910 h 6858000"/>
              <a:gd name="connsiteX1799" fmla="*/ 5764220 w 6569477"/>
              <a:gd name="connsiteY1799" fmla="*/ 2806537 h 6858000"/>
              <a:gd name="connsiteX1800" fmla="*/ 5759877 w 6569477"/>
              <a:gd name="connsiteY1800" fmla="*/ 2815776 h 6858000"/>
              <a:gd name="connsiteX1801" fmla="*/ 5758962 w 6569477"/>
              <a:gd name="connsiteY1801" fmla="*/ 2839583 h 6858000"/>
              <a:gd name="connsiteX1802" fmla="*/ 5750526 w 6569477"/>
              <a:gd name="connsiteY1802" fmla="*/ 2831148 h 6858000"/>
              <a:gd name="connsiteX1803" fmla="*/ 5750526 w 6569477"/>
              <a:gd name="connsiteY1803" fmla="*/ 2822713 h 6858000"/>
              <a:gd name="connsiteX1804" fmla="*/ 5750526 w 6569477"/>
              <a:gd name="connsiteY1804" fmla="*/ 2822277 h 6858000"/>
              <a:gd name="connsiteX1805" fmla="*/ 5749837 w 6569477"/>
              <a:gd name="connsiteY1805" fmla="*/ 2822120 h 6858000"/>
              <a:gd name="connsiteX1806" fmla="*/ 5747894 w 6569477"/>
              <a:gd name="connsiteY1806" fmla="*/ 2797782 h 6858000"/>
              <a:gd name="connsiteX1807" fmla="*/ 5743144 w 6569477"/>
              <a:gd name="connsiteY1807" fmla="*/ 2798460 h 6858000"/>
              <a:gd name="connsiteX1808" fmla="*/ 5742091 w 6569477"/>
              <a:gd name="connsiteY1808" fmla="*/ 2805842 h 6858000"/>
              <a:gd name="connsiteX1809" fmla="*/ 5742091 w 6569477"/>
              <a:gd name="connsiteY1809" fmla="*/ 2814279 h 6858000"/>
              <a:gd name="connsiteX1810" fmla="*/ 5742090 w 6569477"/>
              <a:gd name="connsiteY1810" fmla="*/ 2822713 h 6858000"/>
              <a:gd name="connsiteX1811" fmla="*/ 5733655 w 6569477"/>
              <a:gd name="connsiteY1811" fmla="*/ 2848019 h 6858000"/>
              <a:gd name="connsiteX1812" fmla="*/ 5742090 w 6569477"/>
              <a:gd name="connsiteY1812" fmla="*/ 2856452 h 6858000"/>
              <a:gd name="connsiteX1813" fmla="*/ 5742091 w 6569477"/>
              <a:gd name="connsiteY1813" fmla="*/ 2848019 h 6858000"/>
              <a:gd name="connsiteX1814" fmla="*/ 5750526 w 6569477"/>
              <a:gd name="connsiteY1814" fmla="*/ 2839583 h 6858000"/>
              <a:gd name="connsiteX1815" fmla="*/ 5750526 w 6569477"/>
              <a:gd name="connsiteY1815" fmla="*/ 2864888 h 6858000"/>
              <a:gd name="connsiteX1816" fmla="*/ 5750525 w 6569477"/>
              <a:gd name="connsiteY1816" fmla="*/ 2873326 h 6858000"/>
              <a:gd name="connsiteX1817" fmla="*/ 5708345 w 6569477"/>
              <a:gd name="connsiteY1817" fmla="*/ 2940812 h 6858000"/>
              <a:gd name="connsiteX1818" fmla="*/ 5699912 w 6569477"/>
              <a:gd name="connsiteY1818" fmla="*/ 2839583 h 6858000"/>
              <a:gd name="connsiteX1819" fmla="*/ 5689894 w 6569477"/>
              <a:gd name="connsiteY1819" fmla="*/ 2840110 h 6858000"/>
              <a:gd name="connsiteX1820" fmla="*/ 5683185 w 6569477"/>
              <a:gd name="connsiteY1820" fmla="*/ 2849917 h 6858000"/>
              <a:gd name="connsiteX1821" fmla="*/ 5682885 w 6569477"/>
              <a:gd name="connsiteY1821" fmla="*/ 2853046 h 6858000"/>
              <a:gd name="connsiteX1822" fmla="*/ 5680651 w 6569477"/>
              <a:gd name="connsiteY1822" fmla="*/ 2856536 h 6858000"/>
              <a:gd name="connsiteX1823" fmla="*/ 5680060 w 6569477"/>
              <a:gd name="connsiteY1823" fmla="*/ 2855859 h 6858000"/>
              <a:gd name="connsiteX1824" fmla="*/ 5676293 w 6569477"/>
              <a:gd name="connsiteY1824" fmla="*/ 2863103 h 6858000"/>
              <a:gd name="connsiteX1825" fmla="*/ 5680760 w 6569477"/>
              <a:gd name="connsiteY1825" fmla="*/ 2886509 h 6858000"/>
              <a:gd name="connsiteX1826" fmla="*/ 5688352 w 6569477"/>
              <a:gd name="connsiteY1826" fmla="*/ 2910389 h 6858000"/>
              <a:gd name="connsiteX1827" fmla="*/ 5696772 w 6569477"/>
              <a:gd name="connsiteY1827" fmla="*/ 3000293 h 6858000"/>
              <a:gd name="connsiteX1828" fmla="*/ 5692141 w 6569477"/>
              <a:gd name="connsiteY1828" fmla="*/ 3081094 h 6858000"/>
              <a:gd name="connsiteX1829" fmla="*/ 5679091 w 6569477"/>
              <a:gd name="connsiteY1829" fmla="*/ 3071991 h 6858000"/>
              <a:gd name="connsiteX1830" fmla="*/ 5688029 w 6569477"/>
              <a:gd name="connsiteY1830" fmla="*/ 3207504 h 6858000"/>
              <a:gd name="connsiteX1831" fmla="*/ 5692217 w 6569477"/>
              <a:gd name="connsiteY1831" fmla="*/ 3359096 h 6858000"/>
              <a:gd name="connsiteX1832" fmla="*/ 5673101 w 6569477"/>
              <a:gd name="connsiteY1832" fmla="*/ 3358689 h 6858000"/>
              <a:gd name="connsiteX1833" fmla="*/ 5668351 w 6569477"/>
              <a:gd name="connsiteY1833" fmla="*/ 3374768 h 6858000"/>
              <a:gd name="connsiteX1834" fmla="*/ 5662684 w 6569477"/>
              <a:gd name="connsiteY1834" fmla="*/ 3364351 h 6858000"/>
              <a:gd name="connsiteX1835" fmla="*/ 5661368 w 6569477"/>
              <a:gd name="connsiteY1835" fmla="*/ 3356969 h 6858000"/>
              <a:gd name="connsiteX1836" fmla="*/ 5654384 w 6569477"/>
              <a:gd name="connsiteY1836" fmla="*/ 3339170 h 6858000"/>
              <a:gd name="connsiteX1837" fmla="*/ 5661768 w 6569477"/>
              <a:gd name="connsiteY1837" fmla="*/ 3337856 h 6858000"/>
              <a:gd name="connsiteX1838" fmla="*/ 5663483 w 6569477"/>
              <a:gd name="connsiteY1838" fmla="*/ 3326125 h 6858000"/>
              <a:gd name="connsiteX1839" fmla="*/ 5669150 w 6569477"/>
              <a:gd name="connsiteY1839" fmla="*/ 3336542 h 6858000"/>
              <a:gd name="connsiteX1840" fmla="*/ 5670467 w 6569477"/>
              <a:gd name="connsiteY1840" fmla="*/ 3343924 h 6858000"/>
              <a:gd name="connsiteX1841" fmla="*/ 5666398 w 6569477"/>
              <a:gd name="connsiteY1841" fmla="*/ 3257055 h 6858000"/>
              <a:gd name="connsiteX1842" fmla="*/ 5661810 w 6569477"/>
              <a:gd name="connsiteY1842" fmla="*/ 3124576 h 6858000"/>
              <a:gd name="connsiteX1843" fmla="*/ 5673025 w 6569477"/>
              <a:gd name="connsiteY1843" fmla="*/ 3080687 h 6858000"/>
              <a:gd name="connsiteX1844" fmla="*/ 5656425 w 6569477"/>
              <a:gd name="connsiteY1844" fmla="*/ 3030323 h 6858000"/>
              <a:gd name="connsiteX1845" fmla="*/ 5655388 w 6569477"/>
              <a:gd name="connsiteY1845" fmla="*/ 2939106 h 6858000"/>
              <a:gd name="connsiteX1846" fmla="*/ 5643936 w 6569477"/>
              <a:gd name="connsiteY1846" fmla="*/ 2853549 h 6858000"/>
              <a:gd name="connsiteX1847" fmla="*/ 5657385 w 6569477"/>
              <a:gd name="connsiteY1847" fmla="*/ 2843539 h 6858000"/>
              <a:gd name="connsiteX1848" fmla="*/ 5657146 w 6569477"/>
              <a:gd name="connsiteY1848" fmla="*/ 2841276 h 6858000"/>
              <a:gd name="connsiteX1849" fmla="*/ 5648243 w 6569477"/>
              <a:gd name="connsiteY1849" fmla="*/ 2809663 h 6858000"/>
              <a:gd name="connsiteX1850" fmla="*/ 5581811 w 6569477"/>
              <a:gd name="connsiteY1850" fmla="*/ 2670869 h 6858000"/>
              <a:gd name="connsiteX1851" fmla="*/ 5581812 w 6569477"/>
              <a:gd name="connsiteY1851" fmla="*/ 2662431 h 6858000"/>
              <a:gd name="connsiteX1852" fmla="*/ 5581812 w 6569477"/>
              <a:gd name="connsiteY1852" fmla="*/ 2645563 h 6858000"/>
              <a:gd name="connsiteX1853" fmla="*/ 5573376 w 6569477"/>
              <a:gd name="connsiteY1853" fmla="*/ 2637125 h 6858000"/>
              <a:gd name="connsiteX1854" fmla="*/ 5548068 w 6569477"/>
              <a:gd name="connsiteY1854" fmla="*/ 2544335 h 6858000"/>
              <a:gd name="connsiteX1855" fmla="*/ 5539634 w 6569477"/>
              <a:gd name="connsiteY1855" fmla="*/ 2510592 h 6858000"/>
              <a:gd name="connsiteX1856" fmla="*/ 5531197 w 6569477"/>
              <a:gd name="connsiteY1856" fmla="*/ 2502157 h 6858000"/>
              <a:gd name="connsiteX1857" fmla="*/ 5531198 w 6569477"/>
              <a:gd name="connsiteY1857" fmla="*/ 2493721 h 6858000"/>
              <a:gd name="connsiteX1858" fmla="*/ 5522761 w 6569477"/>
              <a:gd name="connsiteY1858" fmla="*/ 2493721 h 6858000"/>
              <a:gd name="connsiteX1859" fmla="*/ 5522762 w 6569477"/>
              <a:gd name="connsiteY1859" fmla="*/ 2485285 h 6858000"/>
              <a:gd name="connsiteX1860" fmla="*/ 5505889 w 6569477"/>
              <a:gd name="connsiteY1860" fmla="*/ 2451543 h 6858000"/>
              <a:gd name="connsiteX1861" fmla="*/ 5497455 w 6569477"/>
              <a:gd name="connsiteY1861" fmla="*/ 2476850 h 6858000"/>
              <a:gd name="connsiteX1862" fmla="*/ 5480584 w 6569477"/>
              <a:gd name="connsiteY1862" fmla="*/ 2459978 h 6858000"/>
              <a:gd name="connsiteX1863" fmla="*/ 5472147 w 6569477"/>
              <a:gd name="connsiteY1863" fmla="*/ 2384058 h 6858000"/>
              <a:gd name="connsiteX1864" fmla="*/ 5404661 w 6569477"/>
              <a:gd name="connsiteY1864" fmla="*/ 2181601 h 6858000"/>
              <a:gd name="connsiteX1865" fmla="*/ 5387791 w 6569477"/>
              <a:gd name="connsiteY1865" fmla="*/ 2130985 h 6858000"/>
              <a:gd name="connsiteX1866" fmla="*/ 5328740 w 6569477"/>
              <a:gd name="connsiteY1866" fmla="*/ 1962273 h 6858000"/>
              <a:gd name="connsiteX1867" fmla="*/ 5328741 w 6569477"/>
              <a:gd name="connsiteY1867" fmla="*/ 1936967 h 6858000"/>
              <a:gd name="connsiteX1868" fmla="*/ 5311869 w 6569477"/>
              <a:gd name="connsiteY1868" fmla="*/ 1920096 h 6858000"/>
              <a:gd name="connsiteX1869" fmla="*/ 5320307 w 6569477"/>
              <a:gd name="connsiteY1869" fmla="*/ 1911660 h 6858000"/>
              <a:gd name="connsiteX1870" fmla="*/ 5269693 w 6569477"/>
              <a:gd name="connsiteY1870" fmla="*/ 1793560 h 6858000"/>
              <a:gd name="connsiteX1871" fmla="*/ 5286562 w 6569477"/>
              <a:gd name="connsiteY1871" fmla="*/ 1793561 h 6858000"/>
              <a:gd name="connsiteX1872" fmla="*/ 5261255 w 6569477"/>
              <a:gd name="connsiteY1872" fmla="*/ 1768254 h 6858000"/>
              <a:gd name="connsiteX1873" fmla="*/ 5235948 w 6569477"/>
              <a:gd name="connsiteY1873" fmla="*/ 1709201 h 6858000"/>
              <a:gd name="connsiteX1874" fmla="*/ 5235947 w 6569477"/>
              <a:gd name="connsiteY1874" fmla="*/ 1700769 h 6858000"/>
              <a:gd name="connsiteX1875" fmla="*/ 5244383 w 6569477"/>
              <a:gd name="connsiteY1875" fmla="*/ 1700769 h 6858000"/>
              <a:gd name="connsiteX1876" fmla="*/ 5252819 w 6569477"/>
              <a:gd name="connsiteY1876" fmla="*/ 1700767 h 6858000"/>
              <a:gd name="connsiteX1877" fmla="*/ 5252819 w 6569477"/>
              <a:gd name="connsiteY1877" fmla="*/ 1692332 h 6858000"/>
              <a:gd name="connsiteX1878" fmla="*/ 5244383 w 6569477"/>
              <a:gd name="connsiteY1878" fmla="*/ 1650153 h 6858000"/>
              <a:gd name="connsiteX1879" fmla="*/ 5252818 w 6569477"/>
              <a:gd name="connsiteY1879" fmla="*/ 1650152 h 6858000"/>
              <a:gd name="connsiteX1880" fmla="*/ 5252819 w 6569477"/>
              <a:gd name="connsiteY1880" fmla="*/ 1641718 h 6858000"/>
              <a:gd name="connsiteX1881" fmla="*/ 5244385 w 6569477"/>
              <a:gd name="connsiteY1881" fmla="*/ 1633283 h 6858000"/>
              <a:gd name="connsiteX1882" fmla="*/ 5176900 w 6569477"/>
              <a:gd name="connsiteY1882" fmla="*/ 1473003 h 6858000"/>
              <a:gd name="connsiteX1883" fmla="*/ 5084104 w 6569477"/>
              <a:gd name="connsiteY1883" fmla="*/ 1312727 h 6858000"/>
              <a:gd name="connsiteX1884" fmla="*/ 5055633 w 6569477"/>
              <a:gd name="connsiteY1884" fmla="*/ 1250514 h 6858000"/>
              <a:gd name="connsiteX1885" fmla="*/ 5041658 w 6569477"/>
              <a:gd name="connsiteY1885" fmla="*/ 1226599 h 6858000"/>
              <a:gd name="connsiteX1886" fmla="*/ 5093541 w 6569477"/>
              <a:gd name="connsiteY1886" fmla="*/ 1340967 h 6858000"/>
              <a:gd name="connsiteX1887" fmla="*/ 5398999 w 6569477"/>
              <a:gd name="connsiteY1887" fmla="*/ 2412246 h 6858000"/>
              <a:gd name="connsiteX1888" fmla="*/ 5458394 w 6569477"/>
              <a:gd name="connsiteY1888" fmla="*/ 2833367 h 6858000"/>
              <a:gd name="connsiteX1889" fmla="*/ 5448705 w 6569477"/>
              <a:gd name="connsiteY1889" fmla="*/ 2871734 h 6858000"/>
              <a:gd name="connsiteX1890" fmla="*/ 5431304 w 6569477"/>
              <a:gd name="connsiteY1890" fmla="*/ 2855892 h 6858000"/>
              <a:gd name="connsiteX1891" fmla="*/ 5100400 w 6569477"/>
              <a:gd name="connsiteY1891" fmla="*/ 1533070 h 6858000"/>
              <a:gd name="connsiteX1892" fmla="*/ 4793286 w 6569477"/>
              <a:gd name="connsiteY1892" fmla="*/ 888652 h 6858000"/>
              <a:gd name="connsiteX1893" fmla="*/ 4754611 w 6569477"/>
              <a:gd name="connsiteY1893" fmla="*/ 811200 h 6858000"/>
              <a:gd name="connsiteX1894" fmla="*/ 4736788 w 6569477"/>
              <a:gd name="connsiteY1894" fmla="*/ 782554 h 6858000"/>
              <a:gd name="connsiteX1895" fmla="*/ 4722369 w 6569477"/>
              <a:gd name="connsiteY1895" fmla="*/ 785144 h 6858000"/>
              <a:gd name="connsiteX1896" fmla="*/ 4716525 w 6569477"/>
              <a:gd name="connsiteY1896" fmla="*/ 831944 h 6858000"/>
              <a:gd name="connsiteX1897" fmla="*/ 4878628 w 6569477"/>
              <a:gd name="connsiteY1897" fmla="*/ 1128191 h 6858000"/>
              <a:gd name="connsiteX1898" fmla="*/ 5018643 w 6569477"/>
              <a:gd name="connsiteY1898" fmla="*/ 1444415 h 6858000"/>
              <a:gd name="connsiteX1899" fmla="*/ 5107372 w 6569477"/>
              <a:gd name="connsiteY1899" fmla="*/ 1685936 h 6858000"/>
              <a:gd name="connsiteX1900" fmla="*/ 5109411 w 6569477"/>
              <a:gd name="connsiteY1900" fmla="*/ 1683895 h 6858000"/>
              <a:gd name="connsiteX1901" fmla="*/ 5151590 w 6569477"/>
              <a:gd name="connsiteY1901" fmla="*/ 1785122 h 6858000"/>
              <a:gd name="connsiteX1902" fmla="*/ 5143154 w 6569477"/>
              <a:gd name="connsiteY1902" fmla="*/ 1785122 h 6858000"/>
              <a:gd name="connsiteX1903" fmla="*/ 5134721 w 6569477"/>
              <a:gd name="connsiteY1903" fmla="*/ 1751382 h 6858000"/>
              <a:gd name="connsiteX1904" fmla="*/ 5122261 w 6569477"/>
              <a:gd name="connsiteY1904" fmla="*/ 1726462 h 6858000"/>
              <a:gd name="connsiteX1905" fmla="*/ 5136116 w 6569477"/>
              <a:gd name="connsiteY1905" fmla="*/ 1764180 h 6858000"/>
              <a:gd name="connsiteX1906" fmla="*/ 5157687 w 6569477"/>
              <a:gd name="connsiteY1906" fmla="*/ 1838582 h 6858000"/>
              <a:gd name="connsiteX1907" fmla="*/ 5167407 w 6569477"/>
              <a:gd name="connsiteY1907" fmla="*/ 1843119 h 6858000"/>
              <a:gd name="connsiteX1908" fmla="*/ 5176898 w 6569477"/>
              <a:gd name="connsiteY1908" fmla="*/ 1844173 h 6858000"/>
              <a:gd name="connsiteX1909" fmla="*/ 5176898 w 6569477"/>
              <a:gd name="connsiteY1909" fmla="*/ 1861046 h 6858000"/>
              <a:gd name="connsiteX1910" fmla="*/ 5168464 w 6569477"/>
              <a:gd name="connsiteY1910" fmla="*/ 1861046 h 6858000"/>
              <a:gd name="connsiteX1911" fmla="*/ 5168463 w 6569477"/>
              <a:gd name="connsiteY1911" fmla="*/ 1869480 h 6858000"/>
              <a:gd name="connsiteX1912" fmla="*/ 5168462 w 6569477"/>
              <a:gd name="connsiteY1912" fmla="*/ 1875756 h 6858000"/>
              <a:gd name="connsiteX1913" fmla="*/ 5229895 w 6569477"/>
              <a:gd name="connsiteY1913" fmla="*/ 2087656 h 6858000"/>
              <a:gd name="connsiteX1914" fmla="*/ 5242098 w 6569477"/>
              <a:gd name="connsiteY1914" fmla="*/ 2145617 h 6858000"/>
              <a:gd name="connsiteX1915" fmla="*/ 5261255 w 6569477"/>
              <a:gd name="connsiteY1915" fmla="*/ 2173166 h 6858000"/>
              <a:gd name="connsiteX1916" fmla="*/ 5278125 w 6569477"/>
              <a:gd name="connsiteY1916" fmla="*/ 2215342 h 6858000"/>
              <a:gd name="connsiteX1917" fmla="*/ 5286562 w 6569477"/>
              <a:gd name="connsiteY1917" fmla="*/ 2265959 h 6858000"/>
              <a:gd name="connsiteX1918" fmla="*/ 5303433 w 6569477"/>
              <a:gd name="connsiteY1918" fmla="*/ 2325006 h 6858000"/>
              <a:gd name="connsiteX1919" fmla="*/ 5320305 w 6569477"/>
              <a:gd name="connsiteY1919" fmla="*/ 2409365 h 6858000"/>
              <a:gd name="connsiteX1920" fmla="*/ 5337176 w 6569477"/>
              <a:gd name="connsiteY1920" fmla="*/ 2459978 h 6858000"/>
              <a:gd name="connsiteX1921" fmla="*/ 5337176 w 6569477"/>
              <a:gd name="connsiteY1921" fmla="*/ 2468415 h 6858000"/>
              <a:gd name="connsiteX1922" fmla="*/ 5354048 w 6569477"/>
              <a:gd name="connsiteY1922" fmla="*/ 2535897 h 6858000"/>
              <a:gd name="connsiteX1923" fmla="*/ 5370919 w 6569477"/>
              <a:gd name="connsiteY1923" fmla="*/ 2594947 h 6858000"/>
              <a:gd name="connsiteX1924" fmla="*/ 5379353 w 6569477"/>
              <a:gd name="connsiteY1924" fmla="*/ 2620256 h 6858000"/>
              <a:gd name="connsiteX1925" fmla="*/ 5379355 w 6569477"/>
              <a:gd name="connsiteY1925" fmla="*/ 2628692 h 6858000"/>
              <a:gd name="connsiteX1926" fmla="*/ 5370919 w 6569477"/>
              <a:gd name="connsiteY1926" fmla="*/ 2653998 h 6858000"/>
              <a:gd name="connsiteX1927" fmla="*/ 5370919 w 6569477"/>
              <a:gd name="connsiteY1927" fmla="*/ 2662431 h 6858000"/>
              <a:gd name="connsiteX1928" fmla="*/ 5379355 w 6569477"/>
              <a:gd name="connsiteY1928" fmla="*/ 2679304 h 6858000"/>
              <a:gd name="connsiteX1929" fmla="*/ 5387791 w 6569477"/>
              <a:gd name="connsiteY1929" fmla="*/ 2679306 h 6858000"/>
              <a:gd name="connsiteX1930" fmla="*/ 5387790 w 6569477"/>
              <a:gd name="connsiteY1930" fmla="*/ 2721484 h 6858000"/>
              <a:gd name="connsiteX1931" fmla="*/ 5396226 w 6569477"/>
              <a:gd name="connsiteY1931" fmla="*/ 2729919 h 6858000"/>
              <a:gd name="connsiteX1932" fmla="*/ 5396226 w 6569477"/>
              <a:gd name="connsiteY1932" fmla="*/ 2721484 h 6858000"/>
              <a:gd name="connsiteX1933" fmla="*/ 5387791 w 6569477"/>
              <a:gd name="connsiteY1933" fmla="*/ 2679306 h 6858000"/>
              <a:gd name="connsiteX1934" fmla="*/ 5396226 w 6569477"/>
              <a:gd name="connsiteY1934" fmla="*/ 2679306 h 6858000"/>
              <a:gd name="connsiteX1935" fmla="*/ 5396225 w 6569477"/>
              <a:gd name="connsiteY1935" fmla="*/ 2696176 h 6858000"/>
              <a:gd name="connsiteX1936" fmla="*/ 5396226 w 6569477"/>
              <a:gd name="connsiteY1936" fmla="*/ 2704613 h 6858000"/>
              <a:gd name="connsiteX1937" fmla="*/ 5404662 w 6569477"/>
              <a:gd name="connsiteY1937" fmla="*/ 2729919 h 6858000"/>
              <a:gd name="connsiteX1938" fmla="*/ 5404661 w 6569477"/>
              <a:gd name="connsiteY1938" fmla="*/ 2763661 h 6858000"/>
              <a:gd name="connsiteX1939" fmla="*/ 5396224 w 6569477"/>
              <a:gd name="connsiteY1939" fmla="*/ 2755225 h 6858000"/>
              <a:gd name="connsiteX1940" fmla="*/ 5396225 w 6569477"/>
              <a:gd name="connsiteY1940" fmla="*/ 2772097 h 6858000"/>
              <a:gd name="connsiteX1941" fmla="*/ 5396225 w 6569477"/>
              <a:gd name="connsiteY1941" fmla="*/ 2788969 h 6858000"/>
              <a:gd name="connsiteX1942" fmla="*/ 5404662 w 6569477"/>
              <a:gd name="connsiteY1942" fmla="*/ 2814279 h 6858000"/>
              <a:gd name="connsiteX1943" fmla="*/ 5404661 w 6569477"/>
              <a:gd name="connsiteY1943" fmla="*/ 2831146 h 6858000"/>
              <a:gd name="connsiteX1944" fmla="*/ 5413098 w 6569477"/>
              <a:gd name="connsiteY1944" fmla="*/ 2839583 h 6858000"/>
              <a:gd name="connsiteX1945" fmla="*/ 5421533 w 6569477"/>
              <a:gd name="connsiteY1945" fmla="*/ 2864890 h 6858000"/>
              <a:gd name="connsiteX1946" fmla="*/ 5421534 w 6569477"/>
              <a:gd name="connsiteY1946" fmla="*/ 2881764 h 6858000"/>
              <a:gd name="connsiteX1947" fmla="*/ 5413098 w 6569477"/>
              <a:gd name="connsiteY1947" fmla="*/ 2890197 h 6858000"/>
              <a:gd name="connsiteX1948" fmla="*/ 5421534 w 6569477"/>
              <a:gd name="connsiteY1948" fmla="*/ 2898631 h 6858000"/>
              <a:gd name="connsiteX1949" fmla="*/ 5413098 w 6569477"/>
              <a:gd name="connsiteY1949" fmla="*/ 2915506 h 6858000"/>
              <a:gd name="connsiteX1950" fmla="*/ 5421534 w 6569477"/>
              <a:gd name="connsiteY1950" fmla="*/ 2932377 h 6858000"/>
              <a:gd name="connsiteX1951" fmla="*/ 5429969 w 6569477"/>
              <a:gd name="connsiteY1951" fmla="*/ 2923940 h 6858000"/>
              <a:gd name="connsiteX1952" fmla="*/ 5429969 w 6569477"/>
              <a:gd name="connsiteY1952" fmla="*/ 2949247 h 6858000"/>
              <a:gd name="connsiteX1953" fmla="*/ 5429967 w 6569477"/>
              <a:gd name="connsiteY1953" fmla="*/ 2957684 h 6858000"/>
              <a:gd name="connsiteX1954" fmla="*/ 5438405 w 6569477"/>
              <a:gd name="connsiteY1954" fmla="*/ 2991425 h 6858000"/>
              <a:gd name="connsiteX1955" fmla="*/ 5438405 w 6569477"/>
              <a:gd name="connsiteY1955" fmla="*/ 3025167 h 6858000"/>
              <a:gd name="connsiteX1956" fmla="*/ 5438405 w 6569477"/>
              <a:gd name="connsiteY1956" fmla="*/ 3050476 h 6858000"/>
              <a:gd name="connsiteX1957" fmla="*/ 5438405 w 6569477"/>
              <a:gd name="connsiteY1957" fmla="*/ 3101088 h 6858000"/>
              <a:gd name="connsiteX1958" fmla="*/ 5429969 w 6569477"/>
              <a:gd name="connsiteY1958" fmla="*/ 3126398 h 6858000"/>
              <a:gd name="connsiteX1959" fmla="*/ 5421534 w 6569477"/>
              <a:gd name="connsiteY1959" fmla="*/ 3117961 h 6858000"/>
              <a:gd name="connsiteX1960" fmla="*/ 5413096 w 6569477"/>
              <a:gd name="connsiteY1960" fmla="*/ 3109525 h 6858000"/>
              <a:gd name="connsiteX1961" fmla="*/ 5413098 w 6569477"/>
              <a:gd name="connsiteY1961" fmla="*/ 3117961 h 6858000"/>
              <a:gd name="connsiteX1962" fmla="*/ 5413098 w 6569477"/>
              <a:gd name="connsiteY1962" fmla="*/ 3126395 h 6858000"/>
              <a:gd name="connsiteX1963" fmla="*/ 5421533 w 6569477"/>
              <a:gd name="connsiteY1963" fmla="*/ 3134833 h 6858000"/>
              <a:gd name="connsiteX1964" fmla="*/ 5429969 w 6569477"/>
              <a:gd name="connsiteY1964" fmla="*/ 3143265 h 6858000"/>
              <a:gd name="connsiteX1965" fmla="*/ 5438404 w 6569477"/>
              <a:gd name="connsiteY1965" fmla="*/ 3143266 h 6858000"/>
              <a:gd name="connsiteX1966" fmla="*/ 5446840 w 6569477"/>
              <a:gd name="connsiteY1966" fmla="*/ 3101088 h 6858000"/>
              <a:gd name="connsiteX1967" fmla="*/ 5446838 w 6569477"/>
              <a:gd name="connsiteY1967" fmla="*/ 3092654 h 6858000"/>
              <a:gd name="connsiteX1968" fmla="*/ 5446840 w 6569477"/>
              <a:gd name="connsiteY1968" fmla="*/ 3058912 h 6858000"/>
              <a:gd name="connsiteX1969" fmla="*/ 5446841 w 6569477"/>
              <a:gd name="connsiteY1969" fmla="*/ 3042041 h 6858000"/>
              <a:gd name="connsiteX1970" fmla="*/ 5455276 w 6569477"/>
              <a:gd name="connsiteY1970" fmla="*/ 3084216 h 6858000"/>
              <a:gd name="connsiteX1971" fmla="*/ 5463712 w 6569477"/>
              <a:gd name="connsiteY1971" fmla="*/ 3134833 h 6858000"/>
              <a:gd name="connsiteX1972" fmla="*/ 5455276 w 6569477"/>
              <a:gd name="connsiteY1972" fmla="*/ 3151703 h 6858000"/>
              <a:gd name="connsiteX1973" fmla="*/ 5455276 w 6569477"/>
              <a:gd name="connsiteY1973" fmla="*/ 3168573 h 6858000"/>
              <a:gd name="connsiteX1974" fmla="*/ 5455273 w 6569477"/>
              <a:gd name="connsiteY1974" fmla="*/ 3210751 h 6858000"/>
              <a:gd name="connsiteX1975" fmla="*/ 5446841 w 6569477"/>
              <a:gd name="connsiteY1975" fmla="*/ 3202314 h 6858000"/>
              <a:gd name="connsiteX1976" fmla="*/ 5438405 w 6569477"/>
              <a:gd name="connsiteY1976" fmla="*/ 3202316 h 6858000"/>
              <a:gd name="connsiteX1977" fmla="*/ 5438405 w 6569477"/>
              <a:gd name="connsiteY1977" fmla="*/ 3210751 h 6858000"/>
              <a:gd name="connsiteX1978" fmla="*/ 5438405 w 6569477"/>
              <a:gd name="connsiteY1978" fmla="*/ 3219184 h 6858000"/>
              <a:gd name="connsiteX1979" fmla="*/ 5446841 w 6569477"/>
              <a:gd name="connsiteY1979" fmla="*/ 3227621 h 6858000"/>
              <a:gd name="connsiteX1980" fmla="*/ 5446840 w 6569477"/>
              <a:gd name="connsiteY1980" fmla="*/ 3236060 h 6858000"/>
              <a:gd name="connsiteX1981" fmla="*/ 5446841 w 6569477"/>
              <a:gd name="connsiteY1981" fmla="*/ 3244494 h 6858000"/>
              <a:gd name="connsiteX1982" fmla="*/ 5455276 w 6569477"/>
              <a:gd name="connsiteY1982" fmla="*/ 3278235 h 6858000"/>
              <a:gd name="connsiteX1983" fmla="*/ 5455276 w 6569477"/>
              <a:gd name="connsiteY1983" fmla="*/ 3320416 h 6858000"/>
              <a:gd name="connsiteX1984" fmla="*/ 5446841 w 6569477"/>
              <a:gd name="connsiteY1984" fmla="*/ 3328851 h 6858000"/>
              <a:gd name="connsiteX1985" fmla="*/ 5438403 w 6569477"/>
              <a:gd name="connsiteY1985" fmla="*/ 3320416 h 6858000"/>
              <a:gd name="connsiteX1986" fmla="*/ 5429968 w 6569477"/>
              <a:gd name="connsiteY1986" fmla="*/ 3219187 h 6858000"/>
              <a:gd name="connsiteX1987" fmla="*/ 5429969 w 6569477"/>
              <a:gd name="connsiteY1987" fmla="*/ 3210749 h 6858000"/>
              <a:gd name="connsiteX1988" fmla="*/ 5421534 w 6569477"/>
              <a:gd name="connsiteY1988" fmla="*/ 3219187 h 6858000"/>
              <a:gd name="connsiteX1989" fmla="*/ 5429969 w 6569477"/>
              <a:gd name="connsiteY1989" fmla="*/ 3320416 h 6858000"/>
              <a:gd name="connsiteX1990" fmla="*/ 5404661 w 6569477"/>
              <a:gd name="connsiteY1990" fmla="*/ 3337285 h 6858000"/>
              <a:gd name="connsiteX1991" fmla="*/ 5387791 w 6569477"/>
              <a:gd name="connsiteY1991" fmla="*/ 3430080 h 6858000"/>
              <a:gd name="connsiteX1992" fmla="*/ 5320304 w 6569477"/>
              <a:gd name="connsiteY1992" fmla="*/ 3767504 h 6858000"/>
              <a:gd name="connsiteX1993" fmla="*/ 5320305 w 6569477"/>
              <a:gd name="connsiteY1993" fmla="*/ 3775942 h 6858000"/>
              <a:gd name="connsiteX1994" fmla="*/ 5320305 w 6569477"/>
              <a:gd name="connsiteY1994" fmla="*/ 3784378 h 6858000"/>
              <a:gd name="connsiteX1995" fmla="*/ 5328741 w 6569477"/>
              <a:gd name="connsiteY1995" fmla="*/ 3775940 h 6858000"/>
              <a:gd name="connsiteX1996" fmla="*/ 5396226 w 6569477"/>
              <a:gd name="connsiteY1996" fmla="*/ 3446949 h 6858000"/>
              <a:gd name="connsiteX1997" fmla="*/ 5396226 w 6569477"/>
              <a:gd name="connsiteY1997" fmla="*/ 3455387 h 6858000"/>
              <a:gd name="connsiteX1998" fmla="*/ 5413098 w 6569477"/>
              <a:gd name="connsiteY1998" fmla="*/ 3438513 h 6858000"/>
              <a:gd name="connsiteX1999" fmla="*/ 5413098 w 6569477"/>
              <a:gd name="connsiteY1999" fmla="*/ 3463820 h 6858000"/>
              <a:gd name="connsiteX2000" fmla="*/ 5404662 w 6569477"/>
              <a:gd name="connsiteY2000" fmla="*/ 3463821 h 6858000"/>
              <a:gd name="connsiteX2001" fmla="*/ 5404662 w 6569477"/>
              <a:gd name="connsiteY2001" fmla="*/ 3472258 h 6858000"/>
              <a:gd name="connsiteX2002" fmla="*/ 5404661 w 6569477"/>
              <a:gd name="connsiteY2002" fmla="*/ 3480692 h 6858000"/>
              <a:gd name="connsiteX2003" fmla="*/ 5413098 w 6569477"/>
              <a:gd name="connsiteY2003" fmla="*/ 3480691 h 6858000"/>
              <a:gd name="connsiteX2004" fmla="*/ 5404662 w 6569477"/>
              <a:gd name="connsiteY2004" fmla="*/ 3522869 h 6858000"/>
              <a:gd name="connsiteX2005" fmla="*/ 5404662 w 6569477"/>
              <a:gd name="connsiteY2005" fmla="*/ 3539744 h 6858000"/>
              <a:gd name="connsiteX2006" fmla="*/ 5404662 w 6569477"/>
              <a:gd name="connsiteY2006" fmla="*/ 3565051 h 6858000"/>
              <a:gd name="connsiteX2007" fmla="*/ 5404662 w 6569477"/>
              <a:gd name="connsiteY2007" fmla="*/ 3573483 h 6858000"/>
              <a:gd name="connsiteX2008" fmla="*/ 5396226 w 6569477"/>
              <a:gd name="connsiteY2008" fmla="*/ 3581921 h 6858000"/>
              <a:gd name="connsiteX2009" fmla="*/ 5396226 w 6569477"/>
              <a:gd name="connsiteY2009" fmla="*/ 3598792 h 6858000"/>
              <a:gd name="connsiteX2010" fmla="*/ 5404662 w 6569477"/>
              <a:gd name="connsiteY2010" fmla="*/ 3607228 h 6858000"/>
              <a:gd name="connsiteX2011" fmla="*/ 5404662 w 6569477"/>
              <a:gd name="connsiteY2011" fmla="*/ 3809683 h 6858000"/>
              <a:gd name="connsiteX2012" fmla="*/ 5387791 w 6569477"/>
              <a:gd name="connsiteY2012" fmla="*/ 3902475 h 6858000"/>
              <a:gd name="connsiteX2013" fmla="*/ 5396226 w 6569477"/>
              <a:gd name="connsiteY2013" fmla="*/ 3894042 h 6858000"/>
              <a:gd name="connsiteX2014" fmla="*/ 5379355 w 6569477"/>
              <a:gd name="connsiteY2014" fmla="*/ 4062754 h 6858000"/>
              <a:gd name="connsiteX2015" fmla="*/ 5387791 w 6569477"/>
              <a:gd name="connsiteY2015" fmla="*/ 4071190 h 6858000"/>
              <a:gd name="connsiteX2016" fmla="*/ 5379355 w 6569477"/>
              <a:gd name="connsiteY2016" fmla="*/ 4113369 h 6858000"/>
              <a:gd name="connsiteX2017" fmla="*/ 5370919 w 6569477"/>
              <a:gd name="connsiteY2017" fmla="*/ 4121804 h 6858000"/>
              <a:gd name="connsiteX2018" fmla="*/ 5379355 w 6569477"/>
              <a:gd name="connsiteY2018" fmla="*/ 4138676 h 6858000"/>
              <a:gd name="connsiteX2019" fmla="*/ 5370918 w 6569477"/>
              <a:gd name="connsiteY2019" fmla="*/ 4189288 h 6858000"/>
              <a:gd name="connsiteX2020" fmla="*/ 5370916 w 6569477"/>
              <a:gd name="connsiteY2020" fmla="*/ 4197726 h 6858000"/>
              <a:gd name="connsiteX2021" fmla="*/ 5362483 w 6569477"/>
              <a:gd name="connsiteY2021" fmla="*/ 4223033 h 6858000"/>
              <a:gd name="connsiteX2022" fmla="*/ 5362484 w 6569477"/>
              <a:gd name="connsiteY2022" fmla="*/ 4231465 h 6858000"/>
              <a:gd name="connsiteX2023" fmla="*/ 5362484 w 6569477"/>
              <a:gd name="connsiteY2023" fmla="*/ 4239904 h 6858000"/>
              <a:gd name="connsiteX2024" fmla="*/ 5328741 w 6569477"/>
              <a:gd name="connsiteY2024" fmla="*/ 4383310 h 6858000"/>
              <a:gd name="connsiteX2025" fmla="*/ 5328741 w 6569477"/>
              <a:gd name="connsiteY2025" fmla="*/ 4408617 h 6858000"/>
              <a:gd name="connsiteX2026" fmla="*/ 5328743 w 6569477"/>
              <a:gd name="connsiteY2026" fmla="*/ 4417053 h 6858000"/>
              <a:gd name="connsiteX2027" fmla="*/ 5328743 w 6569477"/>
              <a:gd name="connsiteY2027" fmla="*/ 4450795 h 6858000"/>
              <a:gd name="connsiteX2028" fmla="*/ 5294997 w 6569477"/>
              <a:gd name="connsiteY2028" fmla="*/ 4543588 h 6858000"/>
              <a:gd name="connsiteX2029" fmla="*/ 5185332 w 6569477"/>
              <a:gd name="connsiteY2029" fmla="*/ 4897886 h 6858000"/>
              <a:gd name="connsiteX2030" fmla="*/ 5185333 w 6569477"/>
              <a:gd name="connsiteY2030" fmla="*/ 4906322 h 6858000"/>
              <a:gd name="connsiteX2031" fmla="*/ 5176898 w 6569477"/>
              <a:gd name="connsiteY2031" fmla="*/ 4914756 h 6858000"/>
              <a:gd name="connsiteX2032" fmla="*/ 5113630 w 6569477"/>
              <a:gd name="connsiteY2032" fmla="*/ 5026528 h 6858000"/>
              <a:gd name="connsiteX2033" fmla="*/ 5057164 w 6569477"/>
              <a:gd name="connsiteY2033" fmla="*/ 5137575 h 6858000"/>
              <a:gd name="connsiteX2034" fmla="*/ 5058139 w 6569477"/>
              <a:gd name="connsiteY2034" fmla="*/ 5135139 h 6858000"/>
              <a:gd name="connsiteX2035" fmla="*/ 5067233 w 6569477"/>
              <a:gd name="connsiteY2035" fmla="*/ 5108777 h 6858000"/>
              <a:gd name="connsiteX2036" fmla="*/ 5075669 w 6569477"/>
              <a:gd name="connsiteY2036" fmla="*/ 5091906 h 6858000"/>
              <a:gd name="connsiteX2037" fmla="*/ 5100977 w 6569477"/>
              <a:gd name="connsiteY2037" fmla="*/ 5032856 h 6858000"/>
              <a:gd name="connsiteX2038" fmla="*/ 5143155 w 6569477"/>
              <a:gd name="connsiteY2038" fmla="*/ 4931629 h 6858000"/>
              <a:gd name="connsiteX2039" fmla="*/ 5151590 w 6569477"/>
              <a:gd name="connsiteY2039" fmla="*/ 4914756 h 6858000"/>
              <a:gd name="connsiteX2040" fmla="*/ 5160025 w 6569477"/>
              <a:gd name="connsiteY2040" fmla="*/ 4897886 h 6858000"/>
              <a:gd name="connsiteX2041" fmla="*/ 5151590 w 6569477"/>
              <a:gd name="connsiteY2041" fmla="*/ 4889450 h 6858000"/>
              <a:gd name="connsiteX2042" fmla="*/ 5126283 w 6569477"/>
              <a:gd name="connsiteY2042" fmla="*/ 4923193 h 6858000"/>
              <a:gd name="connsiteX2043" fmla="*/ 5126282 w 6569477"/>
              <a:gd name="connsiteY2043" fmla="*/ 4931629 h 6858000"/>
              <a:gd name="connsiteX2044" fmla="*/ 5058797 w 6569477"/>
              <a:gd name="connsiteY2044" fmla="*/ 5083468 h 6858000"/>
              <a:gd name="connsiteX2045" fmla="*/ 5058797 w 6569477"/>
              <a:gd name="connsiteY2045" fmla="*/ 5091906 h 6858000"/>
              <a:gd name="connsiteX2046" fmla="*/ 5025055 w 6569477"/>
              <a:gd name="connsiteY2046" fmla="*/ 5134082 h 6858000"/>
              <a:gd name="connsiteX2047" fmla="*/ 4999746 w 6569477"/>
              <a:gd name="connsiteY2047" fmla="*/ 5184698 h 6858000"/>
              <a:gd name="connsiteX2048" fmla="*/ 4954406 w 6569477"/>
              <a:gd name="connsiteY2048" fmla="*/ 5285927 h 6858000"/>
              <a:gd name="connsiteX2049" fmla="*/ 4900498 w 6569477"/>
              <a:gd name="connsiteY2049" fmla="*/ 5370762 h 6858000"/>
              <a:gd name="connsiteX2050" fmla="*/ 4898519 w 6569477"/>
              <a:gd name="connsiteY2050" fmla="*/ 5361848 h 6858000"/>
              <a:gd name="connsiteX2051" fmla="*/ 4662316 w 6569477"/>
              <a:gd name="connsiteY2051" fmla="*/ 5749889 h 6858000"/>
              <a:gd name="connsiteX2052" fmla="*/ 4653884 w 6569477"/>
              <a:gd name="connsiteY2052" fmla="*/ 5749889 h 6858000"/>
              <a:gd name="connsiteX2053" fmla="*/ 4653883 w 6569477"/>
              <a:gd name="connsiteY2053" fmla="*/ 5758325 h 6858000"/>
              <a:gd name="connsiteX2054" fmla="*/ 4653883 w 6569477"/>
              <a:gd name="connsiteY2054" fmla="*/ 5766759 h 6858000"/>
              <a:gd name="connsiteX2055" fmla="*/ 4620140 w 6569477"/>
              <a:gd name="connsiteY2055" fmla="*/ 5792066 h 6858000"/>
              <a:gd name="connsiteX2056" fmla="*/ 4552653 w 6569477"/>
              <a:gd name="connsiteY2056" fmla="*/ 5910164 h 6858000"/>
              <a:gd name="connsiteX2057" fmla="*/ 4552654 w 6569477"/>
              <a:gd name="connsiteY2057" fmla="*/ 5884859 h 6858000"/>
              <a:gd name="connsiteX2058" fmla="*/ 4527347 w 6569477"/>
              <a:gd name="connsiteY2058" fmla="*/ 5943909 h 6858000"/>
              <a:gd name="connsiteX2059" fmla="*/ 4518911 w 6569477"/>
              <a:gd name="connsiteY2059" fmla="*/ 5935473 h 6858000"/>
              <a:gd name="connsiteX2060" fmla="*/ 4417681 w 6569477"/>
              <a:gd name="connsiteY2060" fmla="*/ 6078880 h 6858000"/>
              <a:gd name="connsiteX2061" fmla="*/ 4409247 w 6569477"/>
              <a:gd name="connsiteY2061" fmla="*/ 6078880 h 6858000"/>
              <a:gd name="connsiteX2062" fmla="*/ 4316454 w 6569477"/>
              <a:gd name="connsiteY2062" fmla="*/ 6180105 h 6858000"/>
              <a:gd name="connsiteX2063" fmla="*/ 4206789 w 6569477"/>
              <a:gd name="connsiteY2063" fmla="*/ 6306641 h 6858000"/>
              <a:gd name="connsiteX2064" fmla="*/ 4142466 w 6569477"/>
              <a:gd name="connsiteY2064" fmla="*/ 6360420 h 6858000"/>
              <a:gd name="connsiteX2065" fmla="*/ 4080254 w 6569477"/>
              <a:gd name="connsiteY2065" fmla="*/ 6424489 h 6858000"/>
              <a:gd name="connsiteX2066" fmla="*/ 4080254 w 6569477"/>
              <a:gd name="connsiteY2066" fmla="*/ 6416307 h 6858000"/>
              <a:gd name="connsiteX2067" fmla="*/ 4071818 w 6569477"/>
              <a:gd name="connsiteY2067" fmla="*/ 6424743 h 6858000"/>
              <a:gd name="connsiteX2068" fmla="*/ 4063381 w 6569477"/>
              <a:gd name="connsiteY2068" fmla="*/ 6441614 h 6858000"/>
              <a:gd name="connsiteX2069" fmla="*/ 4063381 w 6569477"/>
              <a:gd name="connsiteY2069" fmla="*/ 6433176 h 6858000"/>
              <a:gd name="connsiteX2070" fmla="*/ 4012767 w 6569477"/>
              <a:gd name="connsiteY2070" fmla="*/ 6483791 h 6858000"/>
              <a:gd name="connsiteX2071" fmla="*/ 4012768 w 6569477"/>
              <a:gd name="connsiteY2071" fmla="*/ 6492227 h 6858000"/>
              <a:gd name="connsiteX2072" fmla="*/ 4004330 w 6569477"/>
              <a:gd name="connsiteY2072" fmla="*/ 6509098 h 6858000"/>
              <a:gd name="connsiteX2073" fmla="*/ 4004330 w 6569477"/>
              <a:gd name="connsiteY2073" fmla="*/ 6492227 h 6858000"/>
              <a:gd name="connsiteX2074" fmla="*/ 3979024 w 6569477"/>
              <a:gd name="connsiteY2074" fmla="*/ 6517534 h 6858000"/>
              <a:gd name="connsiteX2075" fmla="*/ 3979025 w 6569477"/>
              <a:gd name="connsiteY2075" fmla="*/ 6509096 h 6858000"/>
              <a:gd name="connsiteX2076" fmla="*/ 3979024 w 6569477"/>
              <a:gd name="connsiteY2076" fmla="*/ 6500664 h 6858000"/>
              <a:gd name="connsiteX2077" fmla="*/ 3970588 w 6569477"/>
              <a:gd name="connsiteY2077" fmla="*/ 6500664 h 6858000"/>
              <a:gd name="connsiteX2078" fmla="*/ 3970588 w 6569477"/>
              <a:gd name="connsiteY2078" fmla="*/ 6517534 h 6858000"/>
              <a:gd name="connsiteX2079" fmla="*/ 3970590 w 6569477"/>
              <a:gd name="connsiteY2079" fmla="*/ 6525971 h 6858000"/>
              <a:gd name="connsiteX2080" fmla="*/ 3962153 w 6569477"/>
              <a:gd name="connsiteY2080" fmla="*/ 6534407 h 6858000"/>
              <a:gd name="connsiteX2081" fmla="*/ 3953718 w 6569477"/>
              <a:gd name="connsiteY2081" fmla="*/ 6534407 h 6858000"/>
              <a:gd name="connsiteX2082" fmla="*/ 3945280 w 6569477"/>
              <a:gd name="connsiteY2082" fmla="*/ 6534407 h 6858000"/>
              <a:gd name="connsiteX2083" fmla="*/ 3945281 w 6569477"/>
              <a:gd name="connsiteY2083" fmla="*/ 6542841 h 6858000"/>
              <a:gd name="connsiteX2084" fmla="*/ 3945280 w 6569477"/>
              <a:gd name="connsiteY2084" fmla="*/ 6551277 h 6858000"/>
              <a:gd name="connsiteX2085" fmla="*/ 3919974 w 6569477"/>
              <a:gd name="connsiteY2085" fmla="*/ 6568148 h 6858000"/>
              <a:gd name="connsiteX2086" fmla="*/ 3919976 w 6569477"/>
              <a:gd name="connsiteY2086" fmla="*/ 6559714 h 6858000"/>
              <a:gd name="connsiteX2087" fmla="*/ 3911538 w 6569477"/>
              <a:gd name="connsiteY2087" fmla="*/ 6568148 h 6858000"/>
              <a:gd name="connsiteX2088" fmla="*/ 3903102 w 6569477"/>
              <a:gd name="connsiteY2088" fmla="*/ 6576584 h 6858000"/>
              <a:gd name="connsiteX2089" fmla="*/ 3894667 w 6569477"/>
              <a:gd name="connsiteY2089" fmla="*/ 6593455 h 6858000"/>
              <a:gd name="connsiteX2090" fmla="*/ 3894667 w 6569477"/>
              <a:gd name="connsiteY2090" fmla="*/ 6585021 h 6858000"/>
              <a:gd name="connsiteX2091" fmla="*/ 3860924 w 6569477"/>
              <a:gd name="connsiteY2091" fmla="*/ 6601891 h 6858000"/>
              <a:gd name="connsiteX2092" fmla="*/ 3860924 w 6569477"/>
              <a:gd name="connsiteY2092" fmla="*/ 6585021 h 6858000"/>
              <a:gd name="connsiteX2093" fmla="*/ 3827181 w 6569477"/>
              <a:gd name="connsiteY2093" fmla="*/ 6610327 h 6858000"/>
              <a:gd name="connsiteX2094" fmla="*/ 3827182 w 6569477"/>
              <a:gd name="connsiteY2094" fmla="*/ 6601891 h 6858000"/>
              <a:gd name="connsiteX2095" fmla="*/ 3835618 w 6569477"/>
              <a:gd name="connsiteY2095" fmla="*/ 6593455 h 6858000"/>
              <a:gd name="connsiteX2096" fmla="*/ 3835617 w 6569477"/>
              <a:gd name="connsiteY2096" fmla="*/ 6585021 h 6858000"/>
              <a:gd name="connsiteX2097" fmla="*/ 3827181 w 6569477"/>
              <a:gd name="connsiteY2097" fmla="*/ 6593455 h 6858000"/>
              <a:gd name="connsiteX2098" fmla="*/ 3818745 w 6569477"/>
              <a:gd name="connsiteY2098" fmla="*/ 6601891 h 6858000"/>
              <a:gd name="connsiteX2099" fmla="*/ 3810309 w 6569477"/>
              <a:gd name="connsiteY2099" fmla="*/ 6618762 h 6858000"/>
              <a:gd name="connsiteX2100" fmla="*/ 3827181 w 6569477"/>
              <a:gd name="connsiteY2100" fmla="*/ 6618762 h 6858000"/>
              <a:gd name="connsiteX2101" fmla="*/ 3818745 w 6569477"/>
              <a:gd name="connsiteY2101" fmla="*/ 6627198 h 6858000"/>
              <a:gd name="connsiteX2102" fmla="*/ 3776566 w 6569477"/>
              <a:gd name="connsiteY2102" fmla="*/ 6677812 h 6858000"/>
              <a:gd name="connsiteX2103" fmla="*/ 3810308 w 6569477"/>
              <a:gd name="connsiteY2103" fmla="*/ 6669377 h 6858000"/>
              <a:gd name="connsiteX2104" fmla="*/ 3776566 w 6569477"/>
              <a:gd name="connsiteY2104" fmla="*/ 6694684 h 6858000"/>
              <a:gd name="connsiteX2105" fmla="*/ 3751259 w 6569477"/>
              <a:gd name="connsiteY2105" fmla="*/ 6719991 h 6858000"/>
              <a:gd name="connsiteX2106" fmla="*/ 3734388 w 6569477"/>
              <a:gd name="connsiteY2106" fmla="*/ 6728426 h 6858000"/>
              <a:gd name="connsiteX2107" fmla="*/ 3734390 w 6569477"/>
              <a:gd name="connsiteY2107" fmla="*/ 6711555 h 6858000"/>
              <a:gd name="connsiteX2108" fmla="*/ 3700645 w 6569477"/>
              <a:gd name="connsiteY2108" fmla="*/ 6745297 h 6858000"/>
              <a:gd name="connsiteX2109" fmla="*/ 3692211 w 6569477"/>
              <a:gd name="connsiteY2109" fmla="*/ 6736862 h 6858000"/>
              <a:gd name="connsiteX2110" fmla="*/ 3700645 w 6569477"/>
              <a:gd name="connsiteY2110" fmla="*/ 6728426 h 6858000"/>
              <a:gd name="connsiteX2111" fmla="*/ 3700645 w 6569477"/>
              <a:gd name="connsiteY2111" fmla="*/ 6719990 h 6858000"/>
              <a:gd name="connsiteX2112" fmla="*/ 3692209 w 6569477"/>
              <a:gd name="connsiteY2112" fmla="*/ 6719991 h 6858000"/>
              <a:gd name="connsiteX2113" fmla="*/ 3683775 w 6569477"/>
              <a:gd name="connsiteY2113" fmla="*/ 6728426 h 6858000"/>
              <a:gd name="connsiteX2114" fmla="*/ 3683775 w 6569477"/>
              <a:gd name="connsiteY2114" fmla="*/ 6736862 h 6858000"/>
              <a:gd name="connsiteX2115" fmla="*/ 3675338 w 6569477"/>
              <a:gd name="connsiteY2115" fmla="*/ 6745298 h 6858000"/>
              <a:gd name="connsiteX2116" fmla="*/ 3666902 w 6569477"/>
              <a:gd name="connsiteY2116" fmla="*/ 6753735 h 6858000"/>
              <a:gd name="connsiteX2117" fmla="*/ 3658466 w 6569477"/>
              <a:gd name="connsiteY2117" fmla="*/ 6753734 h 6858000"/>
              <a:gd name="connsiteX2118" fmla="*/ 3658466 w 6569477"/>
              <a:gd name="connsiteY2118" fmla="*/ 6762169 h 6858000"/>
              <a:gd name="connsiteX2119" fmla="*/ 3650032 w 6569477"/>
              <a:gd name="connsiteY2119" fmla="*/ 6762169 h 6858000"/>
              <a:gd name="connsiteX2120" fmla="*/ 3650030 w 6569477"/>
              <a:gd name="connsiteY2120" fmla="*/ 6753734 h 6858000"/>
              <a:gd name="connsiteX2121" fmla="*/ 3658466 w 6569477"/>
              <a:gd name="connsiteY2121" fmla="*/ 6736862 h 6858000"/>
              <a:gd name="connsiteX2122" fmla="*/ 3675338 w 6569477"/>
              <a:gd name="connsiteY2122" fmla="*/ 6719991 h 6858000"/>
              <a:gd name="connsiteX2123" fmla="*/ 3666902 w 6569477"/>
              <a:gd name="connsiteY2123" fmla="*/ 6719989 h 6858000"/>
              <a:gd name="connsiteX2124" fmla="*/ 3658466 w 6569477"/>
              <a:gd name="connsiteY2124" fmla="*/ 6728426 h 6858000"/>
              <a:gd name="connsiteX2125" fmla="*/ 3633159 w 6569477"/>
              <a:gd name="connsiteY2125" fmla="*/ 6753734 h 6858000"/>
              <a:gd name="connsiteX2126" fmla="*/ 3633159 w 6569477"/>
              <a:gd name="connsiteY2126" fmla="*/ 6762169 h 6858000"/>
              <a:gd name="connsiteX2127" fmla="*/ 3616289 w 6569477"/>
              <a:gd name="connsiteY2127" fmla="*/ 6787476 h 6858000"/>
              <a:gd name="connsiteX2128" fmla="*/ 3561456 w 6569477"/>
              <a:gd name="connsiteY2128" fmla="*/ 6826490 h 6858000"/>
              <a:gd name="connsiteX2129" fmla="*/ 3523349 w 6569477"/>
              <a:gd name="connsiteY2129" fmla="*/ 6858000 h 6858000"/>
              <a:gd name="connsiteX2130" fmla="*/ 0 w 6569477"/>
              <a:gd name="connsiteY213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</a:cxnLst>
            <a:rect l="l" t="t" r="r" b="b"/>
            <a:pathLst>
              <a:path w="6569477" h="6858000">
                <a:moveTo>
                  <a:pt x="4117221" y="6784486"/>
                </a:moveTo>
                <a:cubicBezTo>
                  <a:pt x="4097055" y="6807977"/>
                  <a:pt x="4081509" y="6827275"/>
                  <a:pt x="4065123" y="6846362"/>
                </a:cubicBezTo>
                <a:lnTo>
                  <a:pt x="4054153" y="6858000"/>
                </a:lnTo>
                <a:lnTo>
                  <a:pt x="4025354" y="6858000"/>
                </a:lnTo>
                <a:lnTo>
                  <a:pt x="4042817" y="6837081"/>
                </a:lnTo>
                <a:cubicBezTo>
                  <a:pt x="4069049" y="6805855"/>
                  <a:pt x="4098350" y="6774394"/>
                  <a:pt x="4117221" y="6784486"/>
                </a:cubicBezTo>
                <a:close/>
                <a:moveTo>
                  <a:pt x="4098863" y="6687079"/>
                </a:moveTo>
                <a:cubicBezTo>
                  <a:pt x="4088750" y="6727370"/>
                  <a:pt x="4048418" y="6774353"/>
                  <a:pt x="4016483" y="6816306"/>
                </a:cubicBezTo>
                <a:cubicBezTo>
                  <a:pt x="4000945" y="6828467"/>
                  <a:pt x="3984565" y="6842201"/>
                  <a:pt x="3967818" y="6856958"/>
                </a:cubicBezTo>
                <a:lnTo>
                  <a:pt x="3966685" y="6858000"/>
                </a:lnTo>
                <a:lnTo>
                  <a:pt x="3929841" y="6858000"/>
                </a:lnTo>
                <a:lnTo>
                  <a:pt x="4004165" y="6784103"/>
                </a:lnTo>
                <a:cubicBezTo>
                  <a:pt x="4033963" y="6753771"/>
                  <a:pt x="4065258" y="6721474"/>
                  <a:pt x="4098863" y="6687079"/>
                </a:cubicBezTo>
                <a:close/>
                <a:moveTo>
                  <a:pt x="5739924" y="6488019"/>
                </a:moveTo>
                <a:cubicBezTo>
                  <a:pt x="5746811" y="6488017"/>
                  <a:pt x="5746811" y="6488017"/>
                  <a:pt x="5746811" y="6494900"/>
                </a:cubicBezTo>
                <a:cubicBezTo>
                  <a:pt x="5746701" y="6495341"/>
                  <a:pt x="5746590" y="6495782"/>
                  <a:pt x="5746479" y="6496223"/>
                </a:cubicBezTo>
                <a:lnTo>
                  <a:pt x="5739923" y="6501783"/>
                </a:lnTo>
                <a:lnTo>
                  <a:pt x="5739923" y="6494900"/>
                </a:lnTo>
                <a:close/>
                <a:moveTo>
                  <a:pt x="4189806" y="6433624"/>
                </a:moveTo>
                <a:lnTo>
                  <a:pt x="4188863" y="6437396"/>
                </a:lnTo>
                <a:cubicBezTo>
                  <a:pt x="4187809" y="6439505"/>
                  <a:pt x="4185699" y="6441614"/>
                  <a:pt x="4181480" y="6441614"/>
                </a:cubicBezTo>
                <a:close/>
                <a:moveTo>
                  <a:pt x="4190270" y="6433178"/>
                </a:moveTo>
                <a:lnTo>
                  <a:pt x="4189806" y="6433624"/>
                </a:lnTo>
                <a:lnTo>
                  <a:pt x="4189918" y="6433179"/>
                </a:lnTo>
                <a:close/>
                <a:moveTo>
                  <a:pt x="4080254" y="6424489"/>
                </a:moveTo>
                <a:lnTo>
                  <a:pt x="4080253" y="6424742"/>
                </a:lnTo>
                <a:lnTo>
                  <a:pt x="4071818" y="6433178"/>
                </a:lnTo>
                <a:close/>
                <a:moveTo>
                  <a:pt x="4239510" y="6367480"/>
                </a:moveTo>
                <a:lnTo>
                  <a:pt x="4236315" y="6373075"/>
                </a:lnTo>
                <a:lnTo>
                  <a:pt x="4232912" y="6373925"/>
                </a:lnTo>
                <a:lnTo>
                  <a:pt x="4238687" y="6368327"/>
                </a:lnTo>
                <a:close/>
                <a:moveTo>
                  <a:pt x="4265838" y="6340386"/>
                </a:moveTo>
                <a:lnTo>
                  <a:pt x="4239510" y="6367480"/>
                </a:lnTo>
                <a:lnTo>
                  <a:pt x="4240531" y="6365693"/>
                </a:lnTo>
                <a:lnTo>
                  <a:pt x="4248968" y="6357257"/>
                </a:lnTo>
                <a:cubicBezTo>
                  <a:pt x="4248968" y="6348821"/>
                  <a:pt x="4257404" y="6348819"/>
                  <a:pt x="4265838" y="6340386"/>
                </a:cubicBezTo>
                <a:close/>
                <a:moveTo>
                  <a:pt x="4291147" y="6272900"/>
                </a:moveTo>
                <a:lnTo>
                  <a:pt x="4299581" y="6272900"/>
                </a:lnTo>
                <a:lnTo>
                  <a:pt x="4308018" y="6272900"/>
                </a:lnTo>
                <a:lnTo>
                  <a:pt x="4291147" y="6289772"/>
                </a:lnTo>
                <a:lnTo>
                  <a:pt x="4274273" y="6306643"/>
                </a:lnTo>
                <a:lnTo>
                  <a:pt x="4257404" y="6323512"/>
                </a:lnTo>
                <a:lnTo>
                  <a:pt x="4257404" y="6331950"/>
                </a:lnTo>
                <a:cubicBezTo>
                  <a:pt x="4240531" y="6340386"/>
                  <a:pt x="4232097" y="6357257"/>
                  <a:pt x="4215224" y="6374128"/>
                </a:cubicBezTo>
                <a:lnTo>
                  <a:pt x="4215223" y="6382562"/>
                </a:lnTo>
                <a:cubicBezTo>
                  <a:pt x="4215224" y="6391000"/>
                  <a:pt x="4223663" y="6382564"/>
                  <a:pt x="4223663" y="6382564"/>
                </a:cubicBezTo>
                <a:lnTo>
                  <a:pt x="4232099" y="6374128"/>
                </a:lnTo>
                <a:lnTo>
                  <a:pt x="4232912" y="6373925"/>
                </a:lnTo>
                <a:lnTo>
                  <a:pt x="4215378" y="6390919"/>
                </a:lnTo>
                <a:lnTo>
                  <a:pt x="4215224" y="6391000"/>
                </a:lnTo>
                <a:cubicBezTo>
                  <a:pt x="4215216" y="6391030"/>
                  <a:pt x="4215206" y="6391059"/>
                  <a:pt x="4215199" y="6391088"/>
                </a:cubicBezTo>
                <a:lnTo>
                  <a:pt x="4213115" y="6393108"/>
                </a:lnTo>
                <a:cubicBezTo>
                  <a:pt x="4198353" y="6405763"/>
                  <a:pt x="4189918" y="6407872"/>
                  <a:pt x="4198356" y="6382564"/>
                </a:cubicBezTo>
                <a:cubicBezTo>
                  <a:pt x="4164611" y="6433179"/>
                  <a:pt x="4147738" y="6441614"/>
                  <a:pt x="4113994" y="6475357"/>
                </a:cubicBezTo>
                <a:lnTo>
                  <a:pt x="4122431" y="6475355"/>
                </a:lnTo>
                <a:lnTo>
                  <a:pt x="4097125" y="6500664"/>
                </a:lnTo>
                <a:lnTo>
                  <a:pt x="4088687" y="6500664"/>
                </a:lnTo>
                <a:lnTo>
                  <a:pt x="4088688" y="6509098"/>
                </a:lnTo>
                <a:lnTo>
                  <a:pt x="4080256" y="6509098"/>
                </a:lnTo>
                <a:cubicBezTo>
                  <a:pt x="4071819" y="6517534"/>
                  <a:pt x="4071818" y="6525971"/>
                  <a:pt x="4063383" y="6525971"/>
                </a:cubicBezTo>
                <a:cubicBezTo>
                  <a:pt x="4063381" y="6534407"/>
                  <a:pt x="4054944" y="6534407"/>
                  <a:pt x="4054946" y="6542841"/>
                </a:cubicBezTo>
                <a:cubicBezTo>
                  <a:pt x="4046511" y="6542841"/>
                  <a:pt x="4046513" y="6551277"/>
                  <a:pt x="4046513" y="6551277"/>
                </a:cubicBezTo>
                <a:lnTo>
                  <a:pt x="4021201" y="6576584"/>
                </a:lnTo>
                <a:cubicBezTo>
                  <a:pt x="4021202" y="6579396"/>
                  <a:pt x="4021202" y="6582209"/>
                  <a:pt x="4021203" y="6585021"/>
                </a:cubicBezTo>
                <a:cubicBezTo>
                  <a:pt x="4021203" y="6585021"/>
                  <a:pt x="4012767" y="6585019"/>
                  <a:pt x="4012768" y="6593455"/>
                </a:cubicBezTo>
                <a:cubicBezTo>
                  <a:pt x="3987460" y="6610327"/>
                  <a:pt x="3962152" y="6635634"/>
                  <a:pt x="3936845" y="6660941"/>
                </a:cubicBezTo>
                <a:lnTo>
                  <a:pt x="3928411" y="6652505"/>
                </a:lnTo>
                <a:lnTo>
                  <a:pt x="3936844" y="6644069"/>
                </a:lnTo>
                <a:cubicBezTo>
                  <a:pt x="3945281" y="6644071"/>
                  <a:pt x="3945281" y="6635634"/>
                  <a:pt x="3945281" y="6635634"/>
                </a:cubicBezTo>
                <a:lnTo>
                  <a:pt x="3936845" y="6635634"/>
                </a:lnTo>
                <a:lnTo>
                  <a:pt x="3928411" y="6644072"/>
                </a:lnTo>
                <a:lnTo>
                  <a:pt x="3919975" y="6652505"/>
                </a:lnTo>
                <a:lnTo>
                  <a:pt x="3919975" y="6660941"/>
                </a:lnTo>
                <a:lnTo>
                  <a:pt x="3919974" y="6669377"/>
                </a:lnTo>
                <a:cubicBezTo>
                  <a:pt x="3894667" y="6686249"/>
                  <a:pt x="3869359" y="6711555"/>
                  <a:pt x="3844054" y="6728426"/>
                </a:cubicBezTo>
                <a:cubicBezTo>
                  <a:pt x="3844052" y="6731237"/>
                  <a:pt x="3844053" y="6734049"/>
                  <a:pt x="3844051" y="6736860"/>
                </a:cubicBezTo>
                <a:cubicBezTo>
                  <a:pt x="3785002" y="6779041"/>
                  <a:pt x="3734388" y="6821217"/>
                  <a:pt x="3675339" y="6854962"/>
                </a:cubicBezTo>
                <a:lnTo>
                  <a:pt x="3671147" y="6858000"/>
                </a:lnTo>
                <a:lnTo>
                  <a:pt x="3532438" y="6858000"/>
                </a:lnTo>
                <a:lnTo>
                  <a:pt x="3566728" y="6830708"/>
                </a:lnTo>
                <a:cubicBezTo>
                  <a:pt x="3584654" y="6817000"/>
                  <a:pt x="3603634" y="6804347"/>
                  <a:pt x="3624722" y="6795912"/>
                </a:cubicBezTo>
                <a:lnTo>
                  <a:pt x="3633161" y="6787476"/>
                </a:lnTo>
                <a:lnTo>
                  <a:pt x="3633160" y="6779041"/>
                </a:lnTo>
                <a:lnTo>
                  <a:pt x="3641596" y="6779041"/>
                </a:lnTo>
                <a:lnTo>
                  <a:pt x="3641596" y="6787476"/>
                </a:lnTo>
                <a:cubicBezTo>
                  <a:pt x="3658466" y="6787476"/>
                  <a:pt x="3666902" y="6779042"/>
                  <a:pt x="3683775" y="6770605"/>
                </a:cubicBezTo>
                <a:lnTo>
                  <a:pt x="3683775" y="6762169"/>
                </a:lnTo>
                <a:cubicBezTo>
                  <a:pt x="3709082" y="6770605"/>
                  <a:pt x="3666902" y="6779042"/>
                  <a:pt x="3675339" y="6787476"/>
                </a:cubicBezTo>
                <a:cubicBezTo>
                  <a:pt x="3683776" y="6779041"/>
                  <a:pt x="3717515" y="6762169"/>
                  <a:pt x="3742824" y="6736862"/>
                </a:cubicBezTo>
                <a:cubicBezTo>
                  <a:pt x="3751259" y="6728426"/>
                  <a:pt x="3768131" y="6711555"/>
                  <a:pt x="3785001" y="6703120"/>
                </a:cubicBezTo>
                <a:cubicBezTo>
                  <a:pt x="3793440" y="6694684"/>
                  <a:pt x="3810310" y="6677812"/>
                  <a:pt x="3827182" y="6669377"/>
                </a:cubicBezTo>
                <a:cubicBezTo>
                  <a:pt x="3852487" y="6644072"/>
                  <a:pt x="3877794" y="6635634"/>
                  <a:pt x="3903102" y="6601891"/>
                </a:cubicBezTo>
                <a:cubicBezTo>
                  <a:pt x="3911538" y="6593455"/>
                  <a:pt x="3928411" y="6585021"/>
                  <a:pt x="3928411" y="6585021"/>
                </a:cubicBezTo>
                <a:cubicBezTo>
                  <a:pt x="3936845" y="6576584"/>
                  <a:pt x="3945280" y="6576584"/>
                  <a:pt x="3945281" y="6568148"/>
                </a:cubicBezTo>
                <a:cubicBezTo>
                  <a:pt x="3953718" y="6568149"/>
                  <a:pt x="3953718" y="6568149"/>
                  <a:pt x="3962152" y="6559714"/>
                </a:cubicBezTo>
                <a:lnTo>
                  <a:pt x="3987461" y="6534407"/>
                </a:lnTo>
                <a:cubicBezTo>
                  <a:pt x="3987461" y="6542841"/>
                  <a:pt x="4012768" y="6517534"/>
                  <a:pt x="4012768" y="6517534"/>
                </a:cubicBezTo>
                <a:cubicBezTo>
                  <a:pt x="4021201" y="6509098"/>
                  <a:pt x="4029637" y="6500662"/>
                  <a:pt x="4029637" y="6492227"/>
                </a:cubicBezTo>
                <a:lnTo>
                  <a:pt x="4038075" y="6492227"/>
                </a:lnTo>
                <a:cubicBezTo>
                  <a:pt x="4122431" y="6433176"/>
                  <a:pt x="4223660" y="6340387"/>
                  <a:pt x="4291147" y="6272900"/>
                </a:cubicBezTo>
                <a:close/>
                <a:moveTo>
                  <a:pt x="4561089" y="6171673"/>
                </a:moveTo>
                <a:lnTo>
                  <a:pt x="4556321" y="6179312"/>
                </a:lnTo>
                <a:lnTo>
                  <a:pt x="4554763" y="6179053"/>
                </a:lnTo>
                <a:cubicBezTo>
                  <a:pt x="4554763" y="6178000"/>
                  <a:pt x="4556872" y="6175890"/>
                  <a:pt x="4561089" y="6171673"/>
                </a:cubicBezTo>
                <a:close/>
                <a:moveTo>
                  <a:pt x="4671175" y="5979022"/>
                </a:moveTo>
                <a:lnTo>
                  <a:pt x="4669173" y="5981473"/>
                </a:lnTo>
                <a:cubicBezTo>
                  <a:pt x="4661263" y="5988195"/>
                  <a:pt x="4658099" y="5981871"/>
                  <a:pt x="4645447" y="5994524"/>
                </a:cubicBezTo>
                <a:cubicBezTo>
                  <a:pt x="4643338" y="5998741"/>
                  <a:pt x="4643337" y="6000322"/>
                  <a:pt x="4644391" y="6000718"/>
                </a:cubicBezTo>
                <a:lnTo>
                  <a:pt x="4645606" y="6000505"/>
                </a:lnTo>
                <a:lnTo>
                  <a:pt x="4646686" y="5998475"/>
                </a:lnTo>
                <a:lnTo>
                  <a:pt x="4647927" y="6000099"/>
                </a:lnTo>
                <a:lnTo>
                  <a:pt x="4649663" y="5999795"/>
                </a:lnTo>
                <a:cubicBezTo>
                  <a:pt x="4651773" y="5999268"/>
                  <a:pt x="4653882" y="5999004"/>
                  <a:pt x="4654936" y="6000454"/>
                </a:cubicBezTo>
                <a:lnTo>
                  <a:pt x="4654647" y="6003455"/>
                </a:lnTo>
                <a:lnTo>
                  <a:pt x="4658944" y="5998240"/>
                </a:lnTo>
                <a:close/>
                <a:moveTo>
                  <a:pt x="5823292" y="5722907"/>
                </a:moveTo>
                <a:lnTo>
                  <a:pt x="5800797" y="5768179"/>
                </a:lnTo>
                <a:lnTo>
                  <a:pt x="5806978" y="5758327"/>
                </a:lnTo>
                <a:cubicBezTo>
                  <a:pt x="5810514" y="5753116"/>
                  <a:pt x="5814328" y="5748237"/>
                  <a:pt x="5818310" y="5744909"/>
                </a:cubicBezTo>
                <a:cubicBezTo>
                  <a:pt x="5819855" y="5741362"/>
                  <a:pt x="5821177" y="5736874"/>
                  <a:pt x="5822096" y="5732580"/>
                </a:cubicBezTo>
                <a:close/>
                <a:moveTo>
                  <a:pt x="5907073" y="5708785"/>
                </a:moveTo>
                <a:lnTo>
                  <a:pt x="5869741" y="5783136"/>
                </a:lnTo>
                <a:cubicBezTo>
                  <a:pt x="5858084" y="5809655"/>
                  <a:pt x="5848657" y="5836145"/>
                  <a:pt x="5842500" y="5863847"/>
                </a:cubicBezTo>
                <a:cubicBezTo>
                  <a:pt x="5785921" y="5947223"/>
                  <a:pt x="5733692" y="5981849"/>
                  <a:pt x="5690433" y="6081162"/>
                </a:cubicBezTo>
                <a:cubicBezTo>
                  <a:pt x="5680683" y="6080287"/>
                  <a:pt x="5669193" y="6098913"/>
                  <a:pt x="5663883" y="6103351"/>
                </a:cubicBezTo>
                <a:lnTo>
                  <a:pt x="5636415" y="6152111"/>
                </a:lnTo>
                <a:lnTo>
                  <a:pt x="5637318" y="6151784"/>
                </a:lnTo>
                <a:cubicBezTo>
                  <a:pt x="5630397" y="6165631"/>
                  <a:pt x="5624342" y="6178180"/>
                  <a:pt x="5618612" y="6190081"/>
                </a:cubicBezTo>
                <a:lnTo>
                  <a:pt x="5611094" y="6205514"/>
                </a:lnTo>
                <a:lnTo>
                  <a:pt x="5619596" y="6194628"/>
                </a:lnTo>
                <a:cubicBezTo>
                  <a:pt x="5624904" y="6187044"/>
                  <a:pt x="5630569" y="6177954"/>
                  <a:pt x="5636991" y="6166061"/>
                </a:cubicBezTo>
                <a:cubicBezTo>
                  <a:pt x="5643774" y="6164691"/>
                  <a:pt x="5645145" y="6171478"/>
                  <a:pt x="5657339" y="6161951"/>
                </a:cubicBezTo>
                <a:cubicBezTo>
                  <a:pt x="5651927" y="6170107"/>
                  <a:pt x="5660082" y="6175522"/>
                  <a:pt x="5638432" y="6208150"/>
                </a:cubicBezTo>
                <a:cubicBezTo>
                  <a:pt x="5666863" y="6174154"/>
                  <a:pt x="5692554" y="6126583"/>
                  <a:pt x="5718245" y="6079013"/>
                </a:cubicBezTo>
                <a:cubicBezTo>
                  <a:pt x="5745305" y="6038231"/>
                  <a:pt x="5770995" y="5990662"/>
                  <a:pt x="5802168" y="5970237"/>
                </a:cubicBezTo>
                <a:cubicBezTo>
                  <a:pt x="5833200" y="5879207"/>
                  <a:pt x="5877868" y="5820741"/>
                  <a:pt x="5917053" y="5735129"/>
                </a:cubicBezTo>
                <a:cubicBezTo>
                  <a:pt x="5923764" y="5698455"/>
                  <a:pt x="5887250" y="5762338"/>
                  <a:pt x="5902116" y="5731083"/>
                </a:cubicBezTo>
                <a:close/>
                <a:moveTo>
                  <a:pt x="5917201" y="5634092"/>
                </a:moveTo>
                <a:lnTo>
                  <a:pt x="5891750" y="5667883"/>
                </a:lnTo>
                <a:cubicBezTo>
                  <a:pt x="5851164" y="5717451"/>
                  <a:pt x="5813675" y="5755549"/>
                  <a:pt x="5781231" y="5830035"/>
                </a:cubicBezTo>
                <a:cubicBezTo>
                  <a:pt x="5776356" y="5829597"/>
                  <a:pt x="5771046" y="5834035"/>
                  <a:pt x="5766290" y="5839137"/>
                </a:cubicBezTo>
                <a:lnTo>
                  <a:pt x="5764238" y="5841451"/>
                </a:lnTo>
                <a:lnTo>
                  <a:pt x="5588834" y="6142779"/>
                </a:lnTo>
                <a:lnTo>
                  <a:pt x="5549933" y="6201116"/>
                </a:lnTo>
                <a:lnTo>
                  <a:pt x="5547357" y="6207173"/>
                </a:lnTo>
                <a:lnTo>
                  <a:pt x="5529789" y="6231324"/>
                </a:lnTo>
                <a:lnTo>
                  <a:pt x="5464244" y="6329615"/>
                </a:lnTo>
                <a:lnTo>
                  <a:pt x="5402037" y="6435651"/>
                </a:lnTo>
                <a:cubicBezTo>
                  <a:pt x="5402037" y="6435651"/>
                  <a:pt x="5402037" y="6435651"/>
                  <a:pt x="5408957" y="6435651"/>
                </a:cubicBezTo>
                <a:cubicBezTo>
                  <a:pt x="5408957" y="6428728"/>
                  <a:pt x="5415877" y="6421804"/>
                  <a:pt x="5422798" y="6428728"/>
                </a:cubicBezTo>
                <a:lnTo>
                  <a:pt x="5421385" y="6432963"/>
                </a:lnTo>
                <a:lnTo>
                  <a:pt x="5408956" y="6449499"/>
                </a:lnTo>
                <a:cubicBezTo>
                  <a:pt x="5415877" y="6449499"/>
                  <a:pt x="5415877" y="6449499"/>
                  <a:pt x="5415877" y="6449499"/>
                </a:cubicBezTo>
                <a:lnTo>
                  <a:pt x="5421385" y="6432963"/>
                </a:lnTo>
                <a:lnTo>
                  <a:pt x="5487674" y="6344780"/>
                </a:lnTo>
                <a:lnTo>
                  <a:pt x="5495039" y="6334691"/>
                </a:lnTo>
                <a:lnTo>
                  <a:pt x="5485269" y="6342855"/>
                </a:lnTo>
                <a:cubicBezTo>
                  <a:pt x="5480829" y="6337541"/>
                  <a:pt x="5480829" y="6337541"/>
                  <a:pt x="5480829" y="6337541"/>
                </a:cubicBezTo>
                <a:cubicBezTo>
                  <a:pt x="5482568" y="6318042"/>
                  <a:pt x="5499368" y="6294978"/>
                  <a:pt x="5525918" y="6272793"/>
                </a:cubicBezTo>
                <a:cubicBezTo>
                  <a:pt x="5548027" y="6245292"/>
                  <a:pt x="5570136" y="6217791"/>
                  <a:pt x="5577186" y="6193853"/>
                </a:cubicBezTo>
                <a:cubicBezTo>
                  <a:pt x="5585150" y="6187197"/>
                  <a:pt x="5591787" y="6181650"/>
                  <a:pt x="5598425" y="6176103"/>
                </a:cubicBezTo>
                <a:lnTo>
                  <a:pt x="5613302" y="6163670"/>
                </a:lnTo>
                <a:lnTo>
                  <a:pt x="5616665" y="6159249"/>
                </a:lnTo>
                <a:lnTo>
                  <a:pt x="5619814" y="6158111"/>
                </a:lnTo>
                <a:lnTo>
                  <a:pt x="5641844" y="6122335"/>
                </a:lnTo>
                <a:cubicBezTo>
                  <a:pt x="5660984" y="6091112"/>
                  <a:pt x="5672914" y="6070992"/>
                  <a:pt x="5694784" y="6032412"/>
                </a:cubicBezTo>
                <a:cubicBezTo>
                  <a:pt x="5698354" y="6047475"/>
                  <a:pt x="5711583" y="6009349"/>
                  <a:pt x="5727512" y="5996037"/>
                </a:cubicBezTo>
                <a:cubicBezTo>
                  <a:pt x="5733692" y="5981849"/>
                  <a:pt x="5736302" y="5952599"/>
                  <a:pt x="5723942" y="5980974"/>
                </a:cubicBezTo>
                <a:cubicBezTo>
                  <a:pt x="5743352" y="5928661"/>
                  <a:pt x="5783130" y="5868347"/>
                  <a:pt x="5822911" y="5808034"/>
                </a:cubicBezTo>
                <a:cubicBezTo>
                  <a:pt x="5840579" y="5775220"/>
                  <a:pt x="5859358" y="5743736"/>
                  <a:pt x="5877583" y="5711587"/>
                </a:cubicBezTo>
                <a:close/>
                <a:moveTo>
                  <a:pt x="6242698" y="5517691"/>
                </a:moveTo>
                <a:cubicBezTo>
                  <a:pt x="6235812" y="5552099"/>
                  <a:pt x="6228924" y="5607154"/>
                  <a:pt x="6208261" y="5662208"/>
                </a:cubicBezTo>
                <a:cubicBezTo>
                  <a:pt x="6187600" y="5717261"/>
                  <a:pt x="6166938" y="5758552"/>
                  <a:pt x="6146276" y="5765433"/>
                </a:cubicBezTo>
                <a:cubicBezTo>
                  <a:pt x="6153164" y="5765433"/>
                  <a:pt x="6153164" y="5765433"/>
                  <a:pt x="6153163" y="5772316"/>
                </a:cubicBezTo>
                <a:cubicBezTo>
                  <a:pt x="6146276" y="5779197"/>
                  <a:pt x="6146274" y="5792962"/>
                  <a:pt x="6139388" y="5792960"/>
                </a:cubicBezTo>
                <a:cubicBezTo>
                  <a:pt x="6139388" y="5792960"/>
                  <a:pt x="6139387" y="5799843"/>
                  <a:pt x="6132502" y="5799841"/>
                </a:cubicBezTo>
                <a:lnTo>
                  <a:pt x="6139387" y="5799843"/>
                </a:lnTo>
                <a:cubicBezTo>
                  <a:pt x="6153163" y="5813605"/>
                  <a:pt x="6125611" y="5854896"/>
                  <a:pt x="6098063" y="5903069"/>
                </a:cubicBezTo>
                <a:cubicBezTo>
                  <a:pt x="6098064" y="5905363"/>
                  <a:pt x="6098064" y="5907656"/>
                  <a:pt x="6098064" y="5909950"/>
                </a:cubicBezTo>
                <a:cubicBezTo>
                  <a:pt x="6104951" y="5909952"/>
                  <a:pt x="6104951" y="5909952"/>
                  <a:pt x="6098065" y="5916833"/>
                </a:cubicBezTo>
                <a:lnTo>
                  <a:pt x="6098065" y="5923714"/>
                </a:lnTo>
                <a:lnTo>
                  <a:pt x="6091178" y="5923714"/>
                </a:lnTo>
                <a:lnTo>
                  <a:pt x="6098065" y="5930597"/>
                </a:lnTo>
                <a:cubicBezTo>
                  <a:pt x="6091178" y="5944360"/>
                  <a:pt x="6098064" y="5951241"/>
                  <a:pt x="6084290" y="5985651"/>
                </a:cubicBezTo>
                <a:cubicBezTo>
                  <a:pt x="6098065" y="5985649"/>
                  <a:pt x="6111840" y="5944360"/>
                  <a:pt x="6118727" y="5965005"/>
                </a:cubicBezTo>
                <a:cubicBezTo>
                  <a:pt x="6115284" y="5971886"/>
                  <a:pt x="6115284" y="5975328"/>
                  <a:pt x="6115283" y="5978768"/>
                </a:cubicBezTo>
                <a:lnTo>
                  <a:pt x="6113562" y="5985649"/>
                </a:lnTo>
                <a:lnTo>
                  <a:pt x="6111840" y="5985651"/>
                </a:lnTo>
                <a:lnTo>
                  <a:pt x="6111840" y="5992530"/>
                </a:lnTo>
                <a:lnTo>
                  <a:pt x="6113562" y="5985649"/>
                </a:lnTo>
                <a:lnTo>
                  <a:pt x="6118727" y="5985649"/>
                </a:lnTo>
                <a:lnTo>
                  <a:pt x="6118727" y="5992532"/>
                </a:lnTo>
                <a:lnTo>
                  <a:pt x="6118727" y="5999413"/>
                </a:lnTo>
                <a:cubicBezTo>
                  <a:pt x="6111840" y="6006295"/>
                  <a:pt x="6104952" y="6020059"/>
                  <a:pt x="6098065" y="6033823"/>
                </a:cubicBezTo>
                <a:lnTo>
                  <a:pt x="6091178" y="6040704"/>
                </a:lnTo>
                <a:cubicBezTo>
                  <a:pt x="6091178" y="6040704"/>
                  <a:pt x="6091178" y="6047587"/>
                  <a:pt x="6084290" y="6054467"/>
                </a:cubicBezTo>
                <a:lnTo>
                  <a:pt x="6077403" y="6061350"/>
                </a:lnTo>
                <a:cubicBezTo>
                  <a:pt x="6077403" y="6054467"/>
                  <a:pt x="6077403" y="6054467"/>
                  <a:pt x="6084290" y="6047585"/>
                </a:cubicBezTo>
                <a:cubicBezTo>
                  <a:pt x="6084290" y="6047585"/>
                  <a:pt x="6084290" y="6040704"/>
                  <a:pt x="6091178" y="6033821"/>
                </a:cubicBezTo>
                <a:cubicBezTo>
                  <a:pt x="6077403" y="6047585"/>
                  <a:pt x="6070516" y="6061350"/>
                  <a:pt x="6056740" y="6068231"/>
                </a:cubicBezTo>
                <a:lnTo>
                  <a:pt x="6036078" y="6047587"/>
                </a:lnTo>
                <a:cubicBezTo>
                  <a:pt x="5987867" y="6150811"/>
                  <a:pt x="5953431" y="6233393"/>
                  <a:pt x="5884558" y="6329737"/>
                </a:cubicBezTo>
                <a:cubicBezTo>
                  <a:pt x="5884558" y="6336619"/>
                  <a:pt x="5884558" y="6336619"/>
                  <a:pt x="5877670" y="6343502"/>
                </a:cubicBezTo>
                <a:lnTo>
                  <a:pt x="5870783" y="6350383"/>
                </a:lnTo>
                <a:cubicBezTo>
                  <a:pt x="5857007" y="6384793"/>
                  <a:pt x="5829458" y="6426082"/>
                  <a:pt x="5801910" y="6460490"/>
                </a:cubicBezTo>
                <a:cubicBezTo>
                  <a:pt x="5788135" y="6494900"/>
                  <a:pt x="5760585" y="6549953"/>
                  <a:pt x="5719261" y="6598128"/>
                </a:cubicBezTo>
                <a:cubicBezTo>
                  <a:pt x="5684825" y="6653181"/>
                  <a:pt x="5643500" y="6701354"/>
                  <a:pt x="5615952" y="6728880"/>
                </a:cubicBezTo>
                <a:cubicBezTo>
                  <a:pt x="5591846" y="6759847"/>
                  <a:pt x="5566018" y="6792535"/>
                  <a:pt x="5540191" y="6825223"/>
                </a:cubicBezTo>
                <a:lnTo>
                  <a:pt x="5514417" y="6858000"/>
                </a:lnTo>
                <a:lnTo>
                  <a:pt x="5432172" y="6858000"/>
                </a:lnTo>
                <a:lnTo>
                  <a:pt x="5485092" y="6818343"/>
                </a:lnTo>
                <a:lnTo>
                  <a:pt x="5498867" y="6832106"/>
                </a:lnTo>
                <a:cubicBezTo>
                  <a:pt x="5512642" y="6818343"/>
                  <a:pt x="5533303" y="6797699"/>
                  <a:pt x="5547078" y="6777051"/>
                </a:cubicBezTo>
                <a:lnTo>
                  <a:pt x="5540191" y="6777052"/>
                </a:lnTo>
                <a:cubicBezTo>
                  <a:pt x="5540191" y="6783935"/>
                  <a:pt x="5533304" y="6790816"/>
                  <a:pt x="5533303" y="6783935"/>
                </a:cubicBezTo>
                <a:lnTo>
                  <a:pt x="5533304" y="6777052"/>
                </a:lnTo>
                <a:cubicBezTo>
                  <a:pt x="5526416" y="6777052"/>
                  <a:pt x="5512641" y="6797699"/>
                  <a:pt x="5512641" y="6783935"/>
                </a:cubicBezTo>
                <a:cubicBezTo>
                  <a:pt x="5526416" y="6756405"/>
                  <a:pt x="5533304" y="6763288"/>
                  <a:pt x="5547078" y="6742645"/>
                </a:cubicBezTo>
                <a:lnTo>
                  <a:pt x="5547077" y="6735761"/>
                </a:lnTo>
                <a:lnTo>
                  <a:pt x="5553964" y="6735759"/>
                </a:lnTo>
                <a:cubicBezTo>
                  <a:pt x="5553965" y="6728877"/>
                  <a:pt x="5560853" y="6721997"/>
                  <a:pt x="5560853" y="6721997"/>
                </a:cubicBezTo>
                <a:lnTo>
                  <a:pt x="5567740" y="6721999"/>
                </a:lnTo>
                <a:cubicBezTo>
                  <a:pt x="5574627" y="6701353"/>
                  <a:pt x="5595289" y="6666943"/>
                  <a:pt x="5615951" y="6639417"/>
                </a:cubicBezTo>
                <a:cubicBezTo>
                  <a:pt x="5643501" y="6611890"/>
                  <a:pt x="5664163" y="6591243"/>
                  <a:pt x="5677937" y="6591244"/>
                </a:cubicBezTo>
                <a:lnTo>
                  <a:pt x="5684824" y="6584361"/>
                </a:lnTo>
                <a:cubicBezTo>
                  <a:pt x="5684825" y="6577480"/>
                  <a:pt x="5691712" y="6570599"/>
                  <a:pt x="5698599" y="6570599"/>
                </a:cubicBezTo>
                <a:lnTo>
                  <a:pt x="5698600" y="6577480"/>
                </a:lnTo>
                <a:lnTo>
                  <a:pt x="5691712" y="6584363"/>
                </a:lnTo>
                <a:lnTo>
                  <a:pt x="5691711" y="6591244"/>
                </a:lnTo>
                <a:cubicBezTo>
                  <a:pt x="5712373" y="6563718"/>
                  <a:pt x="5705487" y="6563719"/>
                  <a:pt x="5719261" y="6543072"/>
                </a:cubicBezTo>
                <a:lnTo>
                  <a:pt x="5712373" y="6549953"/>
                </a:lnTo>
                <a:lnTo>
                  <a:pt x="5712373" y="6543070"/>
                </a:lnTo>
                <a:lnTo>
                  <a:pt x="5712374" y="6536189"/>
                </a:lnTo>
                <a:cubicBezTo>
                  <a:pt x="5712374" y="6536189"/>
                  <a:pt x="5705486" y="6549955"/>
                  <a:pt x="5698599" y="6543072"/>
                </a:cubicBezTo>
                <a:cubicBezTo>
                  <a:pt x="5712374" y="6522426"/>
                  <a:pt x="5726148" y="6501781"/>
                  <a:pt x="5733036" y="6508664"/>
                </a:cubicBezTo>
                <a:lnTo>
                  <a:pt x="5739923" y="6501783"/>
                </a:lnTo>
                <a:cubicBezTo>
                  <a:pt x="5743368" y="6501782"/>
                  <a:pt x="5745089" y="6500061"/>
                  <a:pt x="5745949" y="6498341"/>
                </a:cubicBezTo>
                <a:lnTo>
                  <a:pt x="5746479" y="6496223"/>
                </a:lnTo>
                <a:lnTo>
                  <a:pt x="5774791" y="6472212"/>
                </a:lnTo>
                <a:cubicBezTo>
                  <a:pt x="5808367" y="6438984"/>
                  <a:pt x="5838069" y="6395114"/>
                  <a:pt x="5863896" y="6343502"/>
                </a:cubicBezTo>
                <a:lnTo>
                  <a:pt x="5870782" y="6336621"/>
                </a:lnTo>
                <a:cubicBezTo>
                  <a:pt x="5870783" y="6329737"/>
                  <a:pt x="5877670" y="6322854"/>
                  <a:pt x="5877670" y="6322854"/>
                </a:cubicBezTo>
                <a:lnTo>
                  <a:pt x="5877670" y="6329736"/>
                </a:lnTo>
                <a:cubicBezTo>
                  <a:pt x="5882836" y="6314253"/>
                  <a:pt x="5891875" y="6291028"/>
                  <a:pt x="5896073" y="6274575"/>
                </a:cubicBezTo>
                <a:lnTo>
                  <a:pt x="5897128" y="6268192"/>
                </a:lnTo>
                <a:lnTo>
                  <a:pt x="5897471" y="6267801"/>
                </a:lnTo>
                <a:cubicBezTo>
                  <a:pt x="5898332" y="6266081"/>
                  <a:pt x="5898331" y="6264361"/>
                  <a:pt x="5898331" y="6260920"/>
                </a:cubicBezTo>
                <a:lnTo>
                  <a:pt x="5897128" y="6268192"/>
                </a:lnTo>
                <a:lnTo>
                  <a:pt x="5891445" y="6274682"/>
                </a:lnTo>
                <a:lnTo>
                  <a:pt x="5884558" y="6274684"/>
                </a:lnTo>
                <a:cubicBezTo>
                  <a:pt x="5884558" y="6267801"/>
                  <a:pt x="5884558" y="6267801"/>
                  <a:pt x="5891444" y="6260922"/>
                </a:cubicBezTo>
                <a:lnTo>
                  <a:pt x="5891445" y="6258416"/>
                </a:lnTo>
                <a:lnTo>
                  <a:pt x="5894028" y="6254899"/>
                </a:lnTo>
                <a:cubicBezTo>
                  <a:pt x="5896610" y="6252317"/>
                  <a:pt x="5898332" y="6250597"/>
                  <a:pt x="5898332" y="6247155"/>
                </a:cubicBezTo>
                <a:lnTo>
                  <a:pt x="5891444" y="6254039"/>
                </a:lnTo>
                <a:lnTo>
                  <a:pt x="5891445" y="6258416"/>
                </a:lnTo>
                <a:lnTo>
                  <a:pt x="5884558" y="6267801"/>
                </a:lnTo>
                <a:cubicBezTo>
                  <a:pt x="5912107" y="6178338"/>
                  <a:pt x="5987867" y="6081995"/>
                  <a:pt x="6022303" y="5992532"/>
                </a:cubicBezTo>
                <a:cubicBezTo>
                  <a:pt x="6029192" y="5992532"/>
                  <a:pt x="6042966" y="5965005"/>
                  <a:pt x="6049854" y="5958122"/>
                </a:cubicBezTo>
                <a:cubicBezTo>
                  <a:pt x="6042966" y="5958122"/>
                  <a:pt x="6042966" y="5958122"/>
                  <a:pt x="6042968" y="5944358"/>
                </a:cubicBezTo>
                <a:cubicBezTo>
                  <a:pt x="6042968" y="5944358"/>
                  <a:pt x="6049853" y="5944360"/>
                  <a:pt x="6049853" y="5937477"/>
                </a:cubicBezTo>
                <a:cubicBezTo>
                  <a:pt x="6049853" y="5930595"/>
                  <a:pt x="6056743" y="5930595"/>
                  <a:pt x="6056739" y="5923714"/>
                </a:cubicBezTo>
                <a:cubicBezTo>
                  <a:pt x="6077401" y="5872101"/>
                  <a:pt x="6094190" y="5851455"/>
                  <a:pt x="6110010" y="5829842"/>
                </a:cubicBezTo>
                <a:lnTo>
                  <a:pt x="6122376" y="5811522"/>
                </a:lnTo>
                <a:lnTo>
                  <a:pt x="6124752" y="5810165"/>
                </a:lnTo>
                <a:cubicBezTo>
                  <a:pt x="6125613" y="5808444"/>
                  <a:pt x="6125614" y="5806724"/>
                  <a:pt x="6125614" y="5806724"/>
                </a:cubicBezTo>
                <a:lnTo>
                  <a:pt x="6122376" y="5811522"/>
                </a:lnTo>
                <a:lnTo>
                  <a:pt x="6118726" y="5813605"/>
                </a:lnTo>
                <a:cubicBezTo>
                  <a:pt x="6118726" y="5813605"/>
                  <a:pt x="6111839" y="5813605"/>
                  <a:pt x="6111839" y="5806722"/>
                </a:cubicBezTo>
                <a:lnTo>
                  <a:pt x="6118725" y="5799843"/>
                </a:lnTo>
                <a:cubicBezTo>
                  <a:pt x="6118726" y="5797549"/>
                  <a:pt x="6118725" y="5795254"/>
                  <a:pt x="6118726" y="5792960"/>
                </a:cubicBezTo>
                <a:cubicBezTo>
                  <a:pt x="6118727" y="5758552"/>
                  <a:pt x="6160050" y="5675970"/>
                  <a:pt x="6180713" y="5682851"/>
                </a:cubicBezTo>
                <a:cubicBezTo>
                  <a:pt x="6194488" y="5634682"/>
                  <a:pt x="6215149" y="5558980"/>
                  <a:pt x="6242698" y="5517691"/>
                </a:cubicBezTo>
                <a:close/>
                <a:moveTo>
                  <a:pt x="6031724" y="5503741"/>
                </a:moveTo>
                <a:lnTo>
                  <a:pt x="6030787" y="5503894"/>
                </a:lnTo>
                <a:cubicBezTo>
                  <a:pt x="6022529" y="5508681"/>
                  <a:pt x="6009423" y="5521326"/>
                  <a:pt x="6006746" y="5510028"/>
                </a:cubicBezTo>
                <a:cubicBezTo>
                  <a:pt x="5991077" y="5547935"/>
                  <a:pt x="5974518" y="5582076"/>
                  <a:pt x="5958107" y="5613697"/>
                </a:cubicBezTo>
                <a:lnTo>
                  <a:pt x="5918354" y="5687414"/>
                </a:lnTo>
                <a:lnTo>
                  <a:pt x="5923128" y="5688762"/>
                </a:lnTo>
                <a:cubicBezTo>
                  <a:pt x="5933239" y="5686389"/>
                  <a:pt x="5945430" y="5674655"/>
                  <a:pt x="5945484" y="5701131"/>
                </a:cubicBezTo>
                <a:cubicBezTo>
                  <a:pt x="5967133" y="5668507"/>
                  <a:pt x="5990082" y="5607363"/>
                  <a:pt x="6002207" y="5562534"/>
                </a:cubicBezTo>
                <a:close/>
                <a:moveTo>
                  <a:pt x="4900498" y="5370762"/>
                </a:moveTo>
                <a:cubicBezTo>
                  <a:pt x="4900541" y="5370954"/>
                  <a:pt x="4900584" y="5371147"/>
                  <a:pt x="4900627" y="5371339"/>
                </a:cubicBezTo>
                <a:cubicBezTo>
                  <a:pt x="4898519" y="5376610"/>
                  <a:pt x="4894301" y="5382936"/>
                  <a:pt x="4890083" y="5387153"/>
                </a:cubicBezTo>
                <a:close/>
                <a:moveTo>
                  <a:pt x="6059700" y="5339561"/>
                </a:moveTo>
                <a:lnTo>
                  <a:pt x="6048904" y="5362569"/>
                </a:lnTo>
                <a:cubicBezTo>
                  <a:pt x="6016082" y="5425810"/>
                  <a:pt x="5983851" y="5478970"/>
                  <a:pt x="5960539" y="5532008"/>
                </a:cubicBezTo>
                <a:lnTo>
                  <a:pt x="5934065" y="5610445"/>
                </a:lnTo>
                <a:lnTo>
                  <a:pt x="5937012" y="5610037"/>
                </a:lnTo>
                <a:cubicBezTo>
                  <a:pt x="5940222" y="5608483"/>
                  <a:pt x="5943987" y="5607592"/>
                  <a:pt x="5948427" y="5612905"/>
                </a:cubicBezTo>
                <a:cubicBezTo>
                  <a:pt x="5985506" y="5527779"/>
                  <a:pt x="6012925" y="5495840"/>
                  <a:pt x="6012835" y="5441778"/>
                </a:cubicBezTo>
                <a:cubicBezTo>
                  <a:pt x="6035815" y="5404527"/>
                  <a:pt x="6038424" y="5375275"/>
                  <a:pt x="6060534" y="5347774"/>
                </a:cubicBezTo>
                <a:close/>
                <a:moveTo>
                  <a:pt x="5092541" y="5302798"/>
                </a:moveTo>
                <a:cubicBezTo>
                  <a:pt x="5100976" y="5311232"/>
                  <a:pt x="5092540" y="5319670"/>
                  <a:pt x="5084105" y="5311234"/>
                </a:cubicBezTo>
                <a:cubicBezTo>
                  <a:pt x="5092539" y="5311234"/>
                  <a:pt x="5092539" y="5311234"/>
                  <a:pt x="5092541" y="5302798"/>
                </a:cubicBezTo>
                <a:close/>
                <a:moveTo>
                  <a:pt x="4274497" y="5281926"/>
                </a:moveTo>
                <a:lnTo>
                  <a:pt x="4273967" y="5284044"/>
                </a:lnTo>
                <a:cubicBezTo>
                  <a:pt x="4273105" y="5285765"/>
                  <a:pt x="4271385" y="5287485"/>
                  <a:pt x="4267941" y="5287486"/>
                </a:cubicBezTo>
                <a:close/>
                <a:moveTo>
                  <a:pt x="6147025" y="5207320"/>
                </a:moveTo>
                <a:lnTo>
                  <a:pt x="6127664" y="5251775"/>
                </a:lnTo>
                <a:lnTo>
                  <a:pt x="6127242" y="5251844"/>
                </a:lnTo>
                <a:lnTo>
                  <a:pt x="6127919" y="5262990"/>
                </a:lnTo>
                <a:lnTo>
                  <a:pt x="6131360" y="5253356"/>
                </a:lnTo>
                <a:close/>
                <a:moveTo>
                  <a:pt x="5028123" y="5195433"/>
                </a:moveTo>
                <a:lnTo>
                  <a:pt x="5025054" y="5201570"/>
                </a:lnTo>
                <a:lnTo>
                  <a:pt x="5025055" y="5210004"/>
                </a:lnTo>
                <a:lnTo>
                  <a:pt x="5016618" y="5218441"/>
                </a:lnTo>
                <a:cubicBezTo>
                  <a:pt x="5016618" y="5210006"/>
                  <a:pt x="5025054" y="5201570"/>
                  <a:pt x="5016619" y="5201568"/>
                </a:cubicBezTo>
                <a:close/>
                <a:moveTo>
                  <a:pt x="5038512" y="5179677"/>
                </a:moveTo>
                <a:lnTo>
                  <a:pt x="5030458" y="5194189"/>
                </a:lnTo>
                <a:lnTo>
                  <a:pt x="5028123" y="5195433"/>
                </a:lnTo>
                <a:lnTo>
                  <a:pt x="5033492" y="5184698"/>
                </a:lnTo>
                <a:close/>
                <a:moveTo>
                  <a:pt x="5051826" y="5150955"/>
                </a:moveTo>
                <a:lnTo>
                  <a:pt x="5058797" y="5150956"/>
                </a:lnTo>
                <a:cubicBezTo>
                  <a:pt x="5050363" y="5159393"/>
                  <a:pt x="5041926" y="5167825"/>
                  <a:pt x="5041926" y="5176263"/>
                </a:cubicBezTo>
                <a:lnTo>
                  <a:pt x="5038512" y="5179677"/>
                </a:lnTo>
                <a:lnTo>
                  <a:pt x="5045089" y="5167825"/>
                </a:lnTo>
                <a:close/>
                <a:moveTo>
                  <a:pt x="5057164" y="5137575"/>
                </a:moveTo>
                <a:lnTo>
                  <a:pt x="5051826" y="5150955"/>
                </a:lnTo>
                <a:lnTo>
                  <a:pt x="5050362" y="5150956"/>
                </a:lnTo>
                <a:close/>
                <a:moveTo>
                  <a:pt x="4431848" y="5083476"/>
                </a:moveTo>
                <a:lnTo>
                  <a:pt x="4414009" y="5091602"/>
                </a:lnTo>
                <a:lnTo>
                  <a:pt x="4405686" y="5115441"/>
                </a:lnTo>
                <a:lnTo>
                  <a:pt x="4405685" y="5108559"/>
                </a:lnTo>
                <a:cubicBezTo>
                  <a:pt x="4405685" y="5108559"/>
                  <a:pt x="4398800" y="5115440"/>
                  <a:pt x="4398800" y="5122323"/>
                </a:cubicBezTo>
                <a:cubicBezTo>
                  <a:pt x="4391913" y="5122321"/>
                  <a:pt x="4391913" y="5129203"/>
                  <a:pt x="4391913" y="5129203"/>
                </a:cubicBezTo>
                <a:cubicBezTo>
                  <a:pt x="4366085" y="5180817"/>
                  <a:pt x="4336384" y="5224688"/>
                  <a:pt x="4302808" y="5257916"/>
                </a:cubicBezTo>
                <a:lnTo>
                  <a:pt x="4274497" y="5281926"/>
                </a:lnTo>
                <a:cubicBezTo>
                  <a:pt x="4274606" y="5281485"/>
                  <a:pt x="4274718" y="5281045"/>
                  <a:pt x="4274828" y="5280603"/>
                </a:cubicBezTo>
                <a:lnTo>
                  <a:pt x="4267941" y="5273721"/>
                </a:lnTo>
                <a:lnTo>
                  <a:pt x="4267941" y="5280603"/>
                </a:lnTo>
                <a:lnTo>
                  <a:pt x="4267941" y="5287486"/>
                </a:lnTo>
                <a:cubicBezTo>
                  <a:pt x="4261052" y="5287486"/>
                  <a:pt x="4261052" y="5294367"/>
                  <a:pt x="4261052" y="5294367"/>
                </a:cubicBezTo>
                <a:cubicBezTo>
                  <a:pt x="4254166" y="5287484"/>
                  <a:pt x="4240390" y="5308129"/>
                  <a:pt x="4226617" y="5328775"/>
                </a:cubicBezTo>
                <a:cubicBezTo>
                  <a:pt x="4233504" y="5335658"/>
                  <a:pt x="4240390" y="5321894"/>
                  <a:pt x="4240390" y="5321894"/>
                </a:cubicBezTo>
                <a:lnTo>
                  <a:pt x="4240389" y="5328775"/>
                </a:lnTo>
                <a:lnTo>
                  <a:pt x="4240390" y="5335658"/>
                </a:lnTo>
                <a:lnTo>
                  <a:pt x="4247279" y="5328773"/>
                </a:lnTo>
                <a:cubicBezTo>
                  <a:pt x="4233504" y="5349420"/>
                  <a:pt x="4240389" y="5349418"/>
                  <a:pt x="4219728" y="5376947"/>
                </a:cubicBezTo>
                <a:lnTo>
                  <a:pt x="4219727" y="5370066"/>
                </a:lnTo>
                <a:lnTo>
                  <a:pt x="4226616" y="5363185"/>
                </a:lnTo>
                <a:lnTo>
                  <a:pt x="4226617" y="5356304"/>
                </a:lnTo>
                <a:cubicBezTo>
                  <a:pt x="4219728" y="5356302"/>
                  <a:pt x="4212841" y="5363185"/>
                  <a:pt x="4212842" y="5370066"/>
                </a:cubicBezTo>
                <a:cubicBezTo>
                  <a:pt x="4212842" y="5370066"/>
                  <a:pt x="4205955" y="5370066"/>
                  <a:pt x="4205955" y="5376946"/>
                </a:cubicBezTo>
                <a:cubicBezTo>
                  <a:pt x="4192180" y="5376946"/>
                  <a:pt x="4171517" y="5397591"/>
                  <a:pt x="4143968" y="5425119"/>
                </a:cubicBezTo>
                <a:cubicBezTo>
                  <a:pt x="4133638" y="5438882"/>
                  <a:pt x="4123306" y="5454368"/>
                  <a:pt x="4114698" y="5468991"/>
                </a:cubicBezTo>
                <a:lnTo>
                  <a:pt x="4106774" y="5485182"/>
                </a:lnTo>
                <a:cubicBezTo>
                  <a:pt x="4106494" y="5496768"/>
                  <a:pt x="4106214" y="5508354"/>
                  <a:pt x="4105934" y="5519940"/>
                </a:cubicBezTo>
                <a:cubicBezTo>
                  <a:pt x="4100502" y="5538609"/>
                  <a:pt x="4090414" y="5554501"/>
                  <a:pt x="4076469" y="5566880"/>
                </a:cubicBezTo>
                <a:lnTo>
                  <a:pt x="4038190" y="5604898"/>
                </a:lnTo>
                <a:lnTo>
                  <a:pt x="4036241" y="5607124"/>
                </a:lnTo>
                <a:lnTo>
                  <a:pt x="4050421" y="5633545"/>
                </a:lnTo>
                <a:lnTo>
                  <a:pt x="4143968" y="5514583"/>
                </a:lnTo>
                <a:cubicBezTo>
                  <a:pt x="4171518" y="5487054"/>
                  <a:pt x="4212841" y="5438884"/>
                  <a:pt x="4247279" y="5383830"/>
                </a:cubicBezTo>
                <a:cubicBezTo>
                  <a:pt x="4288602" y="5335658"/>
                  <a:pt x="4316152" y="5280601"/>
                  <a:pt x="4329927" y="5246195"/>
                </a:cubicBezTo>
                <a:cubicBezTo>
                  <a:pt x="4357475" y="5211785"/>
                  <a:pt x="4385024" y="5170496"/>
                  <a:pt x="4398800" y="5136086"/>
                </a:cubicBezTo>
                <a:cubicBezTo>
                  <a:pt x="4398800" y="5136086"/>
                  <a:pt x="4405686" y="5136084"/>
                  <a:pt x="4405686" y="5129203"/>
                </a:cubicBezTo>
                <a:cubicBezTo>
                  <a:pt x="4412575" y="5122321"/>
                  <a:pt x="4412575" y="5122321"/>
                  <a:pt x="4412575" y="5115438"/>
                </a:cubicBezTo>
                <a:close/>
                <a:moveTo>
                  <a:pt x="4424641" y="5024444"/>
                </a:moveTo>
                <a:lnTo>
                  <a:pt x="4412574" y="5053506"/>
                </a:lnTo>
                <a:lnTo>
                  <a:pt x="4419461" y="5044121"/>
                </a:lnTo>
                <a:lnTo>
                  <a:pt x="4419461" y="5046624"/>
                </a:lnTo>
                <a:cubicBezTo>
                  <a:pt x="4412574" y="5053506"/>
                  <a:pt x="4412574" y="5053506"/>
                  <a:pt x="4412574" y="5060387"/>
                </a:cubicBezTo>
                <a:lnTo>
                  <a:pt x="4416932" y="5060387"/>
                </a:lnTo>
                <a:lnTo>
                  <a:pt x="4420817" y="5042274"/>
                </a:lnTo>
                <a:lnTo>
                  <a:pt x="4419461" y="5044121"/>
                </a:lnTo>
                <a:lnTo>
                  <a:pt x="4419462" y="5039742"/>
                </a:lnTo>
                <a:lnTo>
                  <a:pt x="4421877" y="5037328"/>
                </a:lnTo>
                <a:close/>
                <a:moveTo>
                  <a:pt x="6184910" y="5000207"/>
                </a:moveTo>
                <a:lnTo>
                  <a:pt x="6182308" y="5002382"/>
                </a:lnTo>
                <a:lnTo>
                  <a:pt x="6184369" y="5004325"/>
                </a:lnTo>
                <a:lnTo>
                  <a:pt x="6185038" y="5003800"/>
                </a:lnTo>
                <a:close/>
                <a:moveTo>
                  <a:pt x="4530169" y="4904952"/>
                </a:moveTo>
                <a:lnTo>
                  <a:pt x="4471060" y="5018446"/>
                </a:lnTo>
                <a:lnTo>
                  <a:pt x="4496083" y="4976946"/>
                </a:lnTo>
                <a:close/>
                <a:moveTo>
                  <a:pt x="5279291" y="4811201"/>
                </a:moveTo>
                <a:cubicBezTo>
                  <a:pt x="5278903" y="4817600"/>
                  <a:pt x="5278514" y="4823999"/>
                  <a:pt x="5278126" y="4830398"/>
                </a:cubicBezTo>
                <a:lnTo>
                  <a:pt x="5278126" y="4821965"/>
                </a:lnTo>
                <a:lnTo>
                  <a:pt x="5278125" y="4813529"/>
                </a:lnTo>
                <a:close/>
                <a:moveTo>
                  <a:pt x="4639857" y="4771353"/>
                </a:moveTo>
                <a:lnTo>
                  <a:pt x="4641578" y="4771353"/>
                </a:lnTo>
                <a:lnTo>
                  <a:pt x="4639859" y="4778235"/>
                </a:lnTo>
                <a:cubicBezTo>
                  <a:pt x="4639858" y="4775941"/>
                  <a:pt x="4639858" y="4773647"/>
                  <a:pt x="4639857" y="4771353"/>
                </a:cubicBezTo>
                <a:close/>
                <a:moveTo>
                  <a:pt x="6300040" y="4758666"/>
                </a:moveTo>
                <a:lnTo>
                  <a:pt x="6294570" y="4787455"/>
                </a:lnTo>
                <a:lnTo>
                  <a:pt x="6297038" y="4785392"/>
                </a:lnTo>
                <a:cubicBezTo>
                  <a:pt x="6300781" y="4770985"/>
                  <a:pt x="6302097" y="4763118"/>
                  <a:pt x="6301896" y="4759338"/>
                </a:cubicBezTo>
                <a:close/>
                <a:moveTo>
                  <a:pt x="4624114" y="4714333"/>
                </a:moveTo>
                <a:lnTo>
                  <a:pt x="4608083" y="4755346"/>
                </a:lnTo>
                <a:lnTo>
                  <a:pt x="4566989" y="4834251"/>
                </a:lnTo>
                <a:lnTo>
                  <a:pt x="4579591" y="4838449"/>
                </a:lnTo>
                <a:cubicBezTo>
                  <a:pt x="4581313" y="4843611"/>
                  <a:pt x="4581316" y="4850494"/>
                  <a:pt x="4584759" y="4853934"/>
                </a:cubicBezTo>
                <a:cubicBezTo>
                  <a:pt x="4598533" y="4847051"/>
                  <a:pt x="4605421" y="4833288"/>
                  <a:pt x="4619195" y="4819526"/>
                </a:cubicBezTo>
                <a:cubicBezTo>
                  <a:pt x="4612308" y="4826405"/>
                  <a:pt x="4612310" y="4833285"/>
                  <a:pt x="4612310" y="4833285"/>
                </a:cubicBezTo>
                <a:cubicBezTo>
                  <a:pt x="4605419" y="4840171"/>
                  <a:pt x="4605419" y="4840171"/>
                  <a:pt x="4605419" y="4847052"/>
                </a:cubicBezTo>
                <a:cubicBezTo>
                  <a:pt x="4612307" y="4847051"/>
                  <a:pt x="4612308" y="4840169"/>
                  <a:pt x="4612308" y="4840169"/>
                </a:cubicBezTo>
                <a:cubicBezTo>
                  <a:pt x="4619195" y="4833288"/>
                  <a:pt x="4619195" y="4826408"/>
                  <a:pt x="4619195" y="4826408"/>
                </a:cubicBezTo>
                <a:lnTo>
                  <a:pt x="4626081" y="4819526"/>
                </a:lnTo>
                <a:cubicBezTo>
                  <a:pt x="4632969" y="4805761"/>
                  <a:pt x="4639857" y="4791997"/>
                  <a:pt x="4646742" y="4785116"/>
                </a:cubicBezTo>
                <a:lnTo>
                  <a:pt x="4646742" y="4778236"/>
                </a:lnTo>
                <a:lnTo>
                  <a:pt x="4646742" y="4771353"/>
                </a:lnTo>
                <a:lnTo>
                  <a:pt x="4641578" y="4771353"/>
                </a:lnTo>
                <a:lnTo>
                  <a:pt x="4643300" y="4764470"/>
                </a:lnTo>
                <a:cubicBezTo>
                  <a:pt x="4643300" y="4761032"/>
                  <a:pt x="4643300" y="4757588"/>
                  <a:pt x="4646744" y="4750706"/>
                </a:cubicBezTo>
                <a:cubicBezTo>
                  <a:pt x="4639857" y="4730062"/>
                  <a:pt x="4626083" y="4771351"/>
                  <a:pt x="4612308" y="4771353"/>
                </a:cubicBezTo>
                <a:cubicBezTo>
                  <a:pt x="4626083" y="4736944"/>
                  <a:pt x="4619194" y="4730062"/>
                  <a:pt x="4626081" y="4716301"/>
                </a:cubicBezTo>
                <a:close/>
                <a:moveTo>
                  <a:pt x="4626083" y="4709296"/>
                </a:moveTo>
                <a:cubicBezTo>
                  <a:pt x="4626067" y="4709336"/>
                  <a:pt x="4626052" y="4709378"/>
                  <a:pt x="4626036" y="4709417"/>
                </a:cubicBezTo>
                <a:lnTo>
                  <a:pt x="4626083" y="4709417"/>
                </a:lnTo>
                <a:close/>
                <a:moveTo>
                  <a:pt x="4669890" y="4597214"/>
                </a:moveTo>
                <a:lnTo>
                  <a:pt x="4652597" y="4641464"/>
                </a:lnTo>
                <a:lnTo>
                  <a:pt x="4662239" y="4624254"/>
                </a:lnTo>
                <a:cubicBezTo>
                  <a:pt x="4666546" y="4615223"/>
                  <a:pt x="4669558" y="4607264"/>
                  <a:pt x="4670635" y="4600705"/>
                </a:cubicBezTo>
                <a:close/>
                <a:moveTo>
                  <a:pt x="6312651" y="4449732"/>
                </a:moveTo>
                <a:lnTo>
                  <a:pt x="6267859" y="4610691"/>
                </a:lnTo>
                <a:cubicBezTo>
                  <a:pt x="6241042" y="4697704"/>
                  <a:pt x="6212145" y="4784388"/>
                  <a:pt x="6182372" y="4871073"/>
                </a:cubicBezTo>
                <a:cubicBezTo>
                  <a:pt x="6104876" y="5094353"/>
                  <a:pt x="6019006" y="5313199"/>
                  <a:pt x="5921253" y="5525765"/>
                </a:cubicBezTo>
                <a:lnTo>
                  <a:pt x="5877945" y="5612921"/>
                </a:lnTo>
                <a:lnTo>
                  <a:pt x="5913709" y="5556906"/>
                </a:lnTo>
                <a:cubicBezTo>
                  <a:pt x="5949047" y="5491279"/>
                  <a:pt x="5988825" y="5430967"/>
                  <a:pt x="6019724" y="5360027"/>
                </a:cubicBezTo>
                <a:cubicBezTo>
                  <a:pt x="6024165" y="5365339"/>
                  <a:pt x="6030345" y="5351151"/>
                  <a:pt x="6039225" y="5361777"/>
                </a:cubicBezTo>
                <a:lnTo>
                  <a:pt x="6048547" y="5341824"/>
                </a:lnTo>
                <a:lnTo>
                  <a:pt x="6046345" y="5341588"/>
                </a:lnTo>
                <a:cubicBezTo>
                  <a:pt x="6058704" y="5313213"/>
                  <a:pt x="6071063" y="5284837"/>
                  <a:pt x="6084294" y="5246712"/>
                </a:cubicBezTo>
                <a:lnTo>
                  <a:pt x="6089991" y="5252078"/>
                </a:lnTo>
                <a:lnTo>
                  <a:pt x="6098822" y="5228225"/>
                </a:lnTo>
                <a:cubicBezTo>
                  <a:pt x="6101958" y="5216299"/>
                  <a:pt x="6103654" y="5204166"/>
                  <a:pt x="6103633" y="5190650"/>
                </a:cubicBezTo>
                <a:cubicBezTo>
                  <a:pt x="6126613" y="5153399"/>
                  <a:pt x="6129222" y="5124147"/>
                  <a:pt x="6151332" y="5096646"/>
                </a:cubicBezTo>
                <a:cubicBezTo>
                  <a:pt x="6153073" y="5077147"/>
                  <a:pt x="6141582" y="5095771"/>
                  <a:pt x="6137143" y="5090460"/>
                </a:cubicBezTo>
                <a:cubicBezTo>
                  <a:pt x="6143321" y="5076272"/>
                  <a:pt x="6149502" y="5062085"/>
                  <a:pt x="6155791" y="5046678"/>
                </a:cubicBezTo>
                <a:lnTo>
                  <a:pt x="6163274" y="5026869"/>
                </a:lnTo>
                <a:lnTo>
                  <a:pt x="6160038" y="5031146"/>
                </a:lnTo>
                <a:cubicBezTo>
                  <a:pt x="6158433" y="5031923"/>
                  <a:pt x="6157709" y="5029708"/>
                  <a:pt x="6158362" y="5022395"/>
                </a:cubicBezTo>
                <a:cubicBezTo>
                  <a:pt x="6161842" y="4983395"/>
                  <a:pt x="6165322" y="4944393"/>
                  <a:pt x="6191781" y="4868143"/>
                </a:cubicBezTo>
                <a:cubicBezTo>
                  <a:pt x="6211280" y="4869891"/>
                  <a:pt x="6198049" y="4908018"/>
                  <a:pt x="6200750" y="4932832"/>
                </a:cubicBezTo>
                <a:cubicBezTo>
                  <a:pt x="6205191" y="4938144"/>
                  <a:pt x="6208670" y="4899143"/>
                  <a:pt x="6218420" y="4900018"/>
                </a:cubicBezTo>
                <a:cubicBezTo>
                  <a:pt x="6220160" y="4880517"/>
                  <a:pt x="6227210" y="4856578"/>
                  <a:pt x="6222771" y="4851267"/>
                </a:cubicBezTo>
                <a:cubicBezTo>
                  <a:pt x="6264200" y="4717389"/>
                  <a:pt x="6264889" y="4599513"/>
                  <a:pt x="6309018" y="4490449"/>
                </a:cubicBezTo>
                <a:cubicBezTo>
                  <a:pt x="6310322" y="4475824"/>
                  <a:pt x="6311410" y="4463635"/>
                  <a:pt x="6312390" y="4452667"/>
                </a:cubicBezTo>
                <a:close/>
                <a:moveTo>
                  <a:pt x="4770714" y="4303393"/>
                </a:moveTo>
                <a:lnTo>
                  <a:pt x="4768098" y="4309185"/>
                </a:lnTo>
                <a:lnTo>
                  <a:pt x="4730786" y="4441413"/>
                </a:lnTo>
                <a:lnTo>
                  <a:pt x="4697881" y="4525604"/>
                </a:lnTo>
                <a:lnTo>
                  <a:pt x="4705286" y="4517587"/>
                </a:lnTo>
                <a:cubicBezTo>
                  <a:pt x="4715618" y="4499524"/>
                  <a:pt x="4725948" y="4475437"/>
                  <a:pt x="4736280" y="4447908"/>
                </a:cubicBezTo>
                <a:cubicBezTo>
                  <a:pt x="4756941" y="4392857"/>
                  <a:pt x="4763829" y="4337801"/>
                  <a:pt x="4770714" y="4303393"/>
                </a:cubicBezTo>
                <a:close/>
                <a:moveTo>
                  <a:pt x="5516941" y="4034216"/>
                </a:moveTo>
                <a:lnTo>
                  <a:pt x="5516585" y="4035638"/>
                </a:lnTo>
                <a:lnTo>
                  <a:pt x="5517415" y="4034843"/>
                </a:lnTo>
                <a:close/>
                <a:moveTo>
                  <a:pt x="4464361" y="3887629"/>
                </a:moveTo>
                <a:lnTo>
                  <a:pt x="4447219" y="3951032"/>
                </a:lnTo>
                <a:lnTo>
                  <a:pt x="4449788" y="3945610"/>
                </a:lnTo>
                <a:lnTo>
                  <a:pt x="4458042" y="3931642"/>
                </a:lnTo>
                <a:close/>
                <a:moveTo>
                  <a:pt x="5497455" y="3860297"/>
                </a:moveTo>
                <a:lnTo>
                  <a:pt x="5497454" y="3868735"/>
                </a:lnTo>
                <a:lnTo>
                  <a:pt x="5496941" y="3868220"/>
                </a:lnTo>
                <a:close/>
                <a:moveTo>
                  <a:pt x="5489018" y="3851862"/>
                </a:moveTo>
                <a:lnTo>
                  <a:pt x="5489416" y="3851862"/>
                </a:lnTo>
                <a:cubicBezTo>
                  <a:pt x="5489283" y="3854674"/>
                  <a:pt x="5489151" y="3857487"/>
                  <a:pt x="5489019" y="3860299"/>
                </a:cubicBezTo>
                <a:close/>
                <a:moveTo>
                  <a:pt x="5911079" y="3772494"/>
                </a:moveTo>
                <a:lnTo>
                  <a:pt x="5910807" y="3775940"/>
                </a:lnTo>
                <a:lnTo>
                  <a:pt x="5911685" y="3774713"/>
                </a:lnTo>
                <a:close/>
                <a:moveTo>
                  <a:pt x="6449798" y="3769517"/>
                </a:moveTo>
                <a:cubicBezTo>
                  <a:pt x="6445753" y="3768386"/>
                  <a:pt x="6441387" y="3774290"/>
                  <a:pt x="6435579" y="3779144"/>
                </a:cubicBezTo>
                <a:lnTo>
                  <a:pt x="6426392" y="3784213"/>
                </a:lnTo>
                <a:lnTo>
                  <a:pt x="6421513" y="3924977"/>
                </a:lnTo>
                <a:cubicBezTo>
                  <a:pt x="6417826" y="3973174"/>
                  <a:pt x="6412367" y="4020596"/>
                  <a:pt x="6405797" y="4066691"/>
                </a:cubicBezTo>
                <a:cubicBezTo>
                  <a:pt x="6404055" y="4086191"/>
                  <a:pt x="6407626" y="4101254"/>
                  <a:pt x="6410326" y="4126067"/>
                </a:cubicBezTo>
                <a:cubicBezTo>
                  <a:pt x="6404191" y="4167287"/>
                  <a:pt x="6400036" y="4200085"/>
                  <a:pt x="6395881" y="4232882"/>
                </a:cubicBezTo>
                <a:lnTo>
                  <a:pt x="6391736" y="4265027"/>
                </a:lnTo>
                <a:lnTo>
                  <a:pt x="6399816" y="4239321"/>
                </a:lnTo>
                <a:cubicBezTo>
                  <a:pt x="6402426" y="4210069"/>
                  <a:pt x="6404166" y="4190570"/>
                  <a:pt x="6405907" y="4171069"/>
                </a:cubicBezTo>
                <a:cubicBezTo>
                  <a:pt x="6420004" y="4123193"/>
                  <a:pt x="6413827" y="4137380"/>
                  <a:pt x="6428796" y="4079755"/>
                </a:cubicBezTo>
                <a:cubicBezTo>
                  <a:pt x="6429666" y="4070005"/>
                  <a:pt x="6419916" y="4069130"/>
                  <a:pt x="6419916" y="4069130"/>
                </a:cubicBezTo>
                <a:cubicBezTo>
                  <a:pt x="6421567" y="3995566"/>
                  <a:pt x="6430355" y="3952129"/>
                  <a:pt x="6433836" y="3913127"/>
                </a:cubicBezTo>
                <a:cubicBezTo>
                  <a:pt x="6438187" y="3864376"/>
                  <a:pt x="6446106" y="3830688"/>
                  <a:pt x="6455766" y="3777500"/>
                </a:cubicBezTo>
                <a:cubicBezTo>
                  <a:pt x="6453763" y="3772406"/>
                  <a:pt x="6451821" y="3770082"/>
                  <a:pt x="6449798" y="3769517"/>
                </a:cubicBezTo>
                <a:close/>
                <a:moveTo>
                  <a:pt x="6431269" y="3677444"/>
                </a:moveTo>
                <a:lnTo>
                  <a:pt x="6429099" y="3684082"/>
                </a:lnTo>
                <a:lnTo>
                  <a:pt x="6428712" y="3698653"/>
                </a:lnTo>
                <a:lnTo>
                  <a:pt x="6430840" y="3685964"/>
                </a:lnTo>
                <a:close/>
                <a:moveTo>
                  <a:pt x="6441196" y="3504743"/>
                </a:moveTo>
                <a:cubicBezTo>
                  <a:pt x="6440326" y="3514494"/>
                  <a:pt x="6440326" y="3514494"/>
                  <a:pt x="6440326" y="3514494"/>
                </a:cubicBezTo>
                <a:lnTo>
                  <a:pt x="6440393" y="3514771"/>
                </a:lnTo>
                <a:lnTo>
                  <a:pt x="6438704" y="3535807"/>
                </a:lnTo>
                <a:lnTo>
                  <a:pt x="6440401" y="3531965"/>
                </a:lnTo>
                <a:lnTo>
                  <a:pt x="6441548" y="3519646"/>
                </a:lnTo>
                <a:lnTo>
                  <a:pt x="6440393" y="3514771"/>
                </a:lnTo>
                <a:close/>
                <a:moveTo>
                  <a:pt x="6458019" y="3495196"/>
                </a:moveTo>
                <a:lnTo>
                  <a:pt x="6453910" y="3495641"/>
                </a:lnTo>
                <a:lnTo>
                  <a:pt x="6451579" y="3538789"/>
                </a:lnTo>
                <a:cubicBezTo>
                  <a:pt x="6448227" y="3565675"/>
                  <a:pt x="6443387" y="3593794"/>
                  <a:pt x="6438544" y="3621912"/>
                </a:cubicBezTo>
                <a:lnTo>
                  <a:pt x="6434839" y="3651648"/>
                </a:lnTo>
                <a:lnTo>
                  <a:pt x="6440156" y="3649560"/>
                </a:lnTo>
                <a:cubicBezTo>
                  <a:pt x="6442701" y="3648560"/>
                  <a:pt x="6445356" y="3646342"/>
                  <a:pt x="6448445" y="3639248"/>
                </a:cubicBezTo>
                <a:cubicBezTo>
                  <a:pt x="6448011" y="3644122"/>
                  <a:pt x="6450232" y="3646779"/>
                  <a:pt x="6452125" y="3653091"/>
                </a:cubicBezTo>
                <a:lnTo>
                  <a:pt x="6452316" y="3654200"/>
                </a:lnTo>
                <a:lnTo>
                  <a:pt x="6453358" y="3623160"/>
                </a:lnTo>
                <a:cubicBezTo>
                  <a:pt x="6455499" y="3578510"/>
                  <a:pt x="6458086" y="3535744"/>
                  <a:pt x="6456256" y="3501181"/>
                </a:cubicBezTo>
                <a:cubicBezTo>
                  <a:pt x="6458910" y="3498962"/>
                  <a:pt x="6459129" y="3496524"/>
                  <a:pt x="6458019" y="3495196"/>
                </a:cubicBezTo>
                <a:close/>
                <a:moveTo>
                  <a:pt x="5472148" y="3455387"/>
                </a:moveTo>
                <a:lnTo>
                  <a:pt x="5480584" y="3463821"/>
                </a:lnTo>
                <a:lnTo>
                  <a:pt x="5472148" y="3463821"/>
                </a:lnTo>
                <a:close/>
                <a:moveTo>
                  <a:pt x="5489019" y="3362594"/>
                </a:moveTo>
                <a:cubicBezTo>
                  <a:pt x="5489018" y="3430080"/>
                  <a:pt x="5489018" y="3455387"/>
                  <a:pt x="5497455" y="3514435"/>
                </a:cubicBezTo>
                <a:cubicBezTo>
                  <a:pt x="5514328" y="3506001"/>
                  <a:pt x="5522761" y="3539745"/>
                  <a:pt x="5522761" y="3581921"/>
                </a:cubicBezTo>
                <a:cubicBezTo>
                  <a:pt x="5522760" y="3624099"/>
                  <a:pt x="5522762" y="3666276"/>
                  <a:pt x="5531197" y="3666278"/>
                </a:cubicBezTo>
                <a:cubicBezTo>
                  <a:pt x="5539634" y="3708456"/>
                  <a:pt x="5522762" y="3767506"/>
                  <a:pt x="5514328" y="3809685"/>
                </a:cubicBezTo>
                <a:lnTo>
                  <a:pt x="5505888" y="3801249"/>
                </a:lnTo>
                <a:cubicBezTo>
                  <a:pt x="5505890" y="3804061"/>
                  <a:pt x="5505890" y="3806873"/>
                  <a:pt x="5505890" y="3809685"/>
                </a:cubicBezTo>
                <a:lnTo>
                  <a:pt x="5497454" y="3843426"/>
                </a:lnTo>
                <a:lnTo>
                  <a:pt x="5497455" y="3851862"/>
                </a:lnTo>
                <a:lnTo>
                  <a:pt x="5489416" y="3851862"/>
                </a:lnTo>
                <a:cubicBezTo>
                  <a:pt x="5489634" y="3847250"/>
                  <a:pt x="5489855" y="3842636"/>
                  <a:pt x="5490073" y="3838023"/>
                </a:cubicBezTo>
                <a:cubicBezTo>
                  <a:pt x="5486911" y="3823392"/>
                  <a:pt x="5474255" y="3826554"/>
                  <a:pt x="5480584" y="3801246"/>
                </a:cubicBezTo>
                <a:cubicBezTo>
                  <a:pt x="5489018" y="3801247"/>
                  <a:pt x="5489018" y="3801247"/>
                  <a:pt x="5489019" y="3792812"/>
                </a:cubicBezTo>
                <a:lnTo>
                  <a:pt x="5489019" y="3784378"/>
                </a:lnTo>
                <a:cubicBezTo>
                  <a:pt x="5497455" y="3784378"/>
                  <a:pt x="5497455" y="3784378"/>
                  <a:pt x="5497455" y="3775942"/>
                </a:cubicBezTo>
                <a:lnTo>
                  <a:pt x="5497455" y="3767506"/>
                </a:lnTo>
                <a:cubicBezTo>
                  <a:pt x="5489019" y="3767506"/>
                  <a:pt x="5489019" y="3775942"/>
                  <a:pt x="5489019" y="3767506"/>
                </a:cubicBezTo>
                <a:cubicBezTo>
                  <a:pt x="5489018" y="3742199"/>
                  <a:pt x="5497455" y="3716890"/>
                  <a:pt x="5480584" y="3700021"/>
                </a:cubicBezTo>
                <a:cubicBezTo>
                  <a:pt x="5489018" y="3708454"/>
                  <a:pt x="5489018" y="3708454"/>
                  <a:pt x="5489019" y="3700021"/>
                </a:cubicBezTo>
                <a:lnTo>
                  <a:pt x="5489018" y="3683147"/>
                </a:lnTo>
                <a:lnTo>
                  <a:pt x="5489019" y="3674714"/>
                </a:lnTo>
                <a:cubicBezTo>
                  <a:pt x="5505891" y="3649407"/>
                  <a:pt x="5480583" y="3624099"/>
                  <a:pt x="5497455" y="3590358"/>
                </a:cubicBezTo>
                <a:lnTo>
                  <a:pt x="5489019" y="3590355"/>
                </a:lnTo>
                <a:cubicBezTo>
                  <a:pt x="5497455" y="3590358"/>
                  <a:pt x="5497454" y="3581921"/>
                  <a:pt x="5497454" y="3581921"/>
                </a:cubicBezTo>
                <a:lnTo>
                  <a:pt x="5489016" y="3573485"/>
                </a:lnTo>
                <a:cubicBezTo>
                  <a:pt x="5489019" y="3548178"/>
                  <a:pt x="5489019" y="3522871"/>
                  <a:pt x="5489019" y="3522871"/>
                </a:cubicBezTo>
                <a:cubicBezTo>
                  <a:pt x="5489019" y="3497563"/>
                  <a:pt x="5480584" y="3539742"/>
                  <a:pt x="5480583" y="3497564"/>
                </a:cubicBezTo>
                <a:cubicBezTo>
                  <a:pt x="5489018" y="3506001"/>
                  <a:pt x="5497454" y="3497563"/>
                  <a:pt x="5489019" y="3489128"/>
                </a:cubicBezTo>
                <a:cubicBezTo>
                  <a:pt x="5480583" y="3480694"/>
                  <a:pt x="5472148" y="3522871"/>
                  <a:pt x="5472148" y="3480692"/>
                </a:cubicBezTo>
                <a:lnTo>
                  <a:pt x="5480583" y="3480694"/>
                </a:lnTo>
                <a:lnTo>
                  <a:pt x="5480584" y="3472258"/>
                </a:lnTo>
                <a:lnTo>
                  <a:pt x="5480584" y="3463821"/>
                </a:lnTo>
                <a:cubicBezTo>
                  <a:pt x="5480584" y="3461009"/>
                  <a:pt x="5480583" y="3458197"/>
                  <a:pt x="5480583" y="3455387"/>
                </a:cubicBezTo>
                <a:cubicBezTo>
                  <a:pt x="5480582" y="3452574"/>
                  <a:pt x="5480583" y="3449762"/>
                  <a:pt x="5480584" y="3446949"/>
                </a:cubicBezTo>
                <a:cubicBezTo>
                  <a:pt x="5489019" y="3446949"/>
                  <a:pt x="5489019" y="3438514"/>
                  <a:pt x="5489018" y="3430080"/>
                </a:cubicBezTo>
                <a:cubicBezTo>
                  <a:pt x="5480583" y="3430080"/>
                  <a:pt x="5480584" y="3421642"/>
                  <a:pt x="5480583" y="3413208"/>
                </a:cubicBezTo>
                <a:cubicBezTo>
                  <a:pt x="5489018" y="3404771"/>
                  <a:pt x="5489018" y="3379464"/>
                  <a:pt x="5489019" y="3362594"/>
                </a:cubicBezTo>
                <a:close/>
                <a:moveTo>
                  <a:pt x="6476672" y="3330681"/>
                </a:moveTo>
                <a:lnTo>
                  <a:pt x="6474216" y="3344735"/>
                </a:lnTo>
                <a:lnTo>
                  <a:pt x="6474237" y="3389156"/>
                </a:lnTo>
                <a:lnTo>
                  <a:pt x="6473057" y="3436128"/>
                </a:lnTo>
                <a:lnTo>
                  <a:pt x="6474117" y="3429860"/>
                </a:lnTo>
                <a:cubicBezTo>
                  <a:pt x="6476661" y="3419416"/>
                  <a:pt x="6479967" y="3409885"/>
                  <a:pt x="6484385" y="3401681"/>
                </a:cubicBezTo>
                <a:cubicBezTo>
                  <a:pt x="6480358" y="3377977"/>
                  <a:pt x="6478049" y="3355656"/>
                  <a:pt x="6476754" y="3334041"/>
                </a:cubicBezTo>
                <a:close/>
                <a:moveTo>
                  <a:pt x="4591997" y="3197452"/>
                </a:moveTo>
                <a:cubicBezTo>
                  <a:pt x="4566940" y="3202074"/>
                  <a:pt x="4574374" y="3225850"/>
                  <a:pt x="4573874" y="3239660"/>
                </a:cubicBezTo>
                <a:cubicBezTo>
                  <a:pt x="4571538" y="3532716"/>
                  <a:pt x="4528026" y="3817368"/>
                  <a:pt x="4466612" y="4099989"/>
                </a:cubicBezTo>
                <a:lnTo>
                  <a:pt x="4461265" y="4132980"/>
                </a:lnTo>
                <a:cubicBezTo>
                  <a:pt x="4459609" y="4140525"/>
                  <a:pt x="4456610" y="4146984"/>
                  <a:pt x="4451817" y="4150441"/>
                </a:cubicBezTo>
                <a:lnTo>
                  <a:pt x="4445021" y="4150252"/>
                </a:lnTo>
                <a:lnTo>
                  <a:pt x="4440617" y="4171396"/>
                </a:lnTo>
                <a:cubicBezTo>
                  <a:pt x="4432827" y="4201347"/>
                  <a:pt x="4422793" y="4232709"/>
                  <a:pt x="4419203" y="4256889"/>
                </a:cubicBezTo>
                <a:cubicBezTo>
                  <a:pt x="4411381" y="4274332"/>
                  <a:pt x="4408559" y="4269841"/>
                  <a:pt x="4407405" y="4258040"/>
                </a:cubicBezTo>
                <a:cubicBezTo>
                  <a:pt x="4405225" y="4284465"/>
                  <a:pt x="4391248" y="4312041"/>
                  <a:pt x="4396892" y="4321021"/>
                </a:cubicBezTo>
                <a:cubicBezTo>
                  <a:pt x="4384069" y="4360400"/>
                  <a:pt x="4374579" y="4385155"/>
                  <a:pt x="4369578" y="4407090"/>
                </a:cubicBezTo>
                <a:cubicBezTo>
                  <a:pt x="4360089" y="4431845"/>
                  <a:pt x="4352267" y="4449289"/>
                  <a:pt x="4333800" y="4479686"/>
                </a:cubicBezTo>
                <a:cubicBezTo>
                  <a:pt x="4326489" y="4478016"/>
                  <a:pt x="4332646" y="4467883"/>
                  <a:pt x="4325334" y="4466213"/>
                </a:cubicBezTo>
                <a:cubicBezTo>
                  <a:pt x="4306356" y="4515724"/>
                  <a:pt x="4298021" y="4552281"/>
                  <a:pt x="4280710" y="4594480"/>
                </a:cubicBezTo>
                <a:cubicBezTo>
                  <a:pt x="4270709" y="4638349"/>
                  <a:pt x="4253397" y="4680548"/>
                  <a:pt x="4225440" y="4735700"/>
                </a:cubicBezTo>
                <a:cubicBezTo>
                  <a:pt x="4236597" y="4703634"/>
                  <a:pt x="4221464" y="4719407"/>
                  <a:pt x="4207997" y="4727870"/>
                </a:cubicBezTo>
                <a:cubicBezTo>
                  <a:pt x="4203508" y="4730690"/>
                  <a:pt x="4201841" y="4738002"/>
                  <a:pt x="4197352" y="4740823"/>
                </a:cubicBezTo>
                <a:cubicBezTo>
                  <a:pt x="4197352" y="4740823"/>
                  <a:pt x="4194531" y="4736333"/>
                  <a:pt x="4196197" y="4729021"/>
                </a:cubicBezTo>
                <a:cubicBezTo>
                  <a:pt x="4196197" y="4729021"/>
                  <a:pt x="4196197" y="4729021"/>
                  <a:pt x="4197864" y="4721710"/>
                </a:cubicBezTo>
                <a:cubicBezTo>
                  <a:pt x="4194531" y="4736333"/>
                  <a:pt x="4186065" y="4722860"/>
                  <a:pt x="4198377" y="4702596"/>
                </a:cubicBezTo>
                <a:cubicBezTo>
                  <a:pt x="4198377" y="4702596"/>
                  <a:pt x="4198377" y="4702596"/>
                  <a:pt x="4205687" y="4704265"/>
                </a:cubicBezTo>
                <a:cubicBezTo>
                  <a:pt x="4210175" y="4701445"/>
                  <a:pt x="4211842" y="4694134"/>
                  <a:pt x="4211842" y="4694134"/>
                </a:cubicBezTo>
                <a:cubicBezTo>
                  <a:pt x="4219153" y="4695804"/>
                  <a:pt x="4214665" y="4698624"/>
                  <a:pt x="4212998" y="4705936"/>
                </a:cubicBezTo>
                <a:cubicBezTo>
                  <a:pt x="4212998" y="4705936"/>
                  <a:pt x="4212998" y="4705936"/>
                  <a:pt x="4211331" y="4713247"/>
                </a:cubicBezTo>
                <a:cubicBezTo>
                  <a:pt x="4228131" y="4690161"/>
                  <a:pt x="4247110" y="4640651"/>
                  <a:pt x="4241466" y="4631670"/>
                </a:cubicBezTo>
                <a:cubicBezTo>
                  <a:pt x="4260444" y="4582159"/>
                  <a:pt x="4289555" y="4538810"/>
                  <a:pt x="4288913" y="4507894"/>
                </a:cubicBezTo>
                <a:cubicBezTo>
                  <a:pt x="4300068" y="4475827"/>
                  <a:pt x="4304045" y="4492119"/>
                  <a:pt x="4316357" y="4471856"/>
                </a:cubicBezTo>
                <a:cubicBezTo>
                  <a:pt x="4327513" y="4439788"/>
                  <a:pt x="4315713" y="4440940"/>
                  <a:pt x="4320714" y="4419005"/>
                </a:cubicBezTo>
                <a:cubicBezTo>
                  <a:pt x="4343669" y="4385788"/>
                  <a:pt x="4350337" y="4356541"/>
                  <a:pt x="4355338" y="4334607"/>
                </a:cubicBezTo>
                <a:cubicBezTo>
                  <a:pt x="4360337" y="4312673"/>
                  <a:pt x="4362517" y="4286248"/>
                  <a:pt x="4378161" y="4251360"/>
                </a:cubicBezTo>
                <a:cubicBezTo>
                  <a:pt x="4387139" y="4245719"/>
                  <a:pt x="4393294" y="4235587"/>
                  <a:pt x="4394450" y="4247389"/>
                </a:cubicBezTo>
                <a:cubicBezTo>
                  <a:pt x="4402400" y="4225167"/>
                  <a:pt x="4408563" y="4204459"/>
                  <a:pt x="4413578" y="4184571"/>
                </a:cubicBezTo>
                <a:lnTo>
                  <a:pt x="4421652" y="4146369"/>
                </a:lnTo>
                <a:lnTo>
                  <a:pt x="4419667" y="4145669"/>
                </a:lnTo>
                <a:cubicBezTo>
                  <a:pt x="4411835" y="4140006"/>
                  <a:pt x="4415040" y="4130269"/>
                  <a:pt x="4417525" y="4118952"/>
                </a:cubicBezTo>
                <a:lnTo>
                  <a:pt x="4441264" y="4013294"/>
                </a:lnTo>
                <a:lnTo>
                  <a:pt x="4436422" y="4018999"/>
                </a:lnTo>
                <a:cubicBezTo>
                  <a:pt x="4434811" y="4020794"/>
                  <a:pt x="4433163" y="4022220"/>
                  <a:pt x="4431567" y="4022637"/>
                </a:cubicBezTo>
                <a:lnTo>
                  <a:pt x="4428326" y="4020913"/>
                </a:lnTo>
                <a:lnTo>
                  <a:pt x="4391474" y="4157215"/>
                </a:lnTo>
                <a:cubicBezTo>
                  <a:pt x="4245872" y="4587483"/>
                  <a:pt x="4023359" y="4982296"/>
                  <a:pt x="3740297" y="5325287"/>
                </a:cubicBezTo>
                <a:lnTo>
                  <a:pt x="3673269" y="5399037"/>
                </a:lnTo>
                <a:lnTo>
                  <a:pt x="3669727" y="5403831"/>
                </a:lnTo>
                <a:lnTo>
                  <a:pt x="3640004" y="5455366"/>
                </a:lnTo>
                <a:lnTo>
                  <a:pt x="3518669" y="5580675"/>
                </a:lnTo>
                <a:lnTo>
                  <a:pt x="3333378" y="5787546"/>
                </a:lnTo>
                <a:cubicBezTo>
                  <a:pt x="3122018" y="6000957"/>
                  <a:pt x="2889704" y="6191657"/>
                  <a:pt x="2632692" y="6357958"/>
                </a:cubicBezTo>
                <a:cubicBezTo>
                  <a:pt x="2733788" y="6296630"/>
                  <a:pt x="2834388" y="6234681"/>
                  <a:pt x="2932959" y="6170259"/>
                </a:cubicBezTo>
                <a:lnTo>
                  <a:pt x="3209727" y="5975694"/>
                </a:lnTo>
                <a:lnTo>
                  <a:pt x="3479318" y="5724393"/>
                </a:lnTo>
                <a:cubicBezTo>
                  <a:pt x="3527839" y="5672164"/>
                  <a:pt x="3581129" y="5623787"/>
                  <a:pt x="3630789" y="5574052"/>
                </a:cubicBezTo>
                <a:cubicBezTo>
                  <a:pt x="3634645" y="5569283"/>
                  <a:pt x="3637645" y="5562643"/>
                  <a:pt x="3641784" y="5558498"/>
                </a:cubicBezTo>
                <a:lnTo>
                  <a:pt x="3648847" y="5558267"/>
                </a:lnTo>
                <a:lnTo>
                  <a:pt x="3723992" y="5473810"/>
                </a:lnTo>
                <a:lnTo>
                  <a:pt x="3661585" y="5560315"/>
                </a:lnTo>
                <a:lnTo>
                  <a:pt x="3668289" y="5568400"/>
                </a:lnTo>
                <a:lnTo>
                  <a:pt x="3671349" y="5565159"/>
                </a:lnTo>
                <a:cubicBezTo>
                  <a:pt x="3687213" y="5548535"/>
                  <a:pt x="3700002" y="5533309"/>
                  <a:pt x="3704743" y="5518593"/>
                </a:cubicBezTo>
                <a:cubicBezTo>
                  <a:pt x="3725755" y="5491925"/>
                  <a:pt x="3724196" y="5508623"/>
                  <a:pt x="3742448" y="5493487"/>
                </a:cubicBezTo>
                <a:cubicBezTo>
                  <a:pt x="3763460" y="5466819"/>
                  <a:pt x="3751931" y="5464055"/>
                  <a:pt x="3763817" y="5444954"/>
                </a:cubicBezTo>
                <a:cubicBezTo>
                  <a:pt x="3796358" y="5421049"/>
                  <a:pt x="3812206" y="5395582"/>
                  <a:pt x="3824093" y="5376481"/>
                </a:cubicBezTo>
                <a:cubicBezTo>
                  <a:pt x="3835979" y="5357380"/>
                  <a:pt x="3846665" y="5333114"/>
                  <a:pt x="3872840" y="5305243"/>
                </a:cubicBezTo>
                <a:cubicBezTo>
                  <a:pt x="3883167" y="5302842"/>
                  <a:pt x="3892293" y="5295273"/>
                  <a:pt x="3889533" y="5306806"/>
                </a:cubicBezTo>
                <a:cubicBezTo>
                  <a:pt x="3948607" y="5233167"/>
                  <a:pt x="3972737" y="5173101"/>
                  <a:pt x="4015119" y="5097899"/>
                </a:cubicBezTo>
                <a:cubicBezTo>
                  <a:pt x="4009956" y="5099101"/>
                  <a:pt x="3996867" y="5113036"/>
                  <a:pt x="3994464" y="5102704"/>
                </a:cubicBezTo>
                <a:cubicBezTo>
                  <a:pt x="4022556" y="5036271"/>
                  <a:pt x="4055942" y="5039396"/>
                  <a:pt x="4092802" y="4987260"/>
                </a:cubicBezTo>
                <a:cubicBezTo>
                  <a:pt x="4098478" y="4994108"/>
                  <a:pt x="4087401" y="5007915"/>
                  <a:pt x="4080850" y="5021436"/>
                </a:cubicBezTo>
                <a:lnTo>
                  <a:pt x="4078382" y="5029071"/>
                </a:lnTo>
                <a:lnTo>
                  <a:pt x="4076190" y="5029922"/>
                </a:lnTo>
                <a:cubicBezTo>
                  <a:pt x="4075695" y="5030717"/>
                  <a:pt x="4075996" y="5032009"/>
                  <a:pt x="4076596" y="5034592"/>
                </a:cubicBezTo>
                <a:lnTo>
                  <a:pt x="4078382" y="5029071"/>
                </a:lnTo>
                <a:lnTo>
                  <a:pt x="4080559" y="5028225"/>
                </a:lnTo>
                <a:cubicBezTo>
                  <a:pt x="4084521" y="5021858"/>
                  <a:pt x="4089684" y="5020657"/>
                  <a:pt x="4085722" y="5027024"/>
                </a:cubicBezTo>
                <a:cubicBezTo>
                  <a:pt x="4085722" y="5027024"/>
                  <a:pt x="4082961" y="5038557"/>
                  <a:pt x="4077797" y="5039757"/>
                </a:cubicBezTo>
                <a:cubicBezTo>
                  <a:pt x="4077797" y="5039757"/>
                  <a:pt x="4079000" y="5044924"/>
                  <a:pt x="4079000" y="5044924"/>
                </a:cubicBezTo>
                <a:cubicBezTo>
                  <a:pt x="4079000" y="5044924"/>
                  <a:pt x="4079000" y="5044924"/>
                  <a:pt x="4073836" y="5046125"/>
                </a:cubicBezTo>
                <a:cubicBezTo>
                  <a:pt x="4053668" y="5099823"/>
                  <a:pt x="4027135" y="5149558"/>
                  <a:pt x="3990632" y="5179830"/>
                </a:cubicBezTo>
                <a:cubicBezTo>
                  <a:pt x="3988715" y="5218392"/>
                  <a:pt x="3932401" y="5280498"/>
                  <a:pt x="3909830" y="5323866"/>
                </a:cubicBezTo>
                <a:cubicBezTo>
                  <a:pt x="3896742" y="5337801"/>
                  <a:pt x="3895541" y="5332635"/>
                  <a:pt x="3898301" y="5321102"/>
                </a:cubicBezTo>
                <a:cubicBezTo>
                  <a:pt x="3887617" y="5345369"/>
                  <a:pt x="3865403" y="5366871"/>
                  <a:pt x="3867806" y="5377204"/>
                </a:cubicBezTo>
                <a:cubicBezTo>
                  <a:pt x="3842832" y="5410239"/>
                  <a:pt x="3825782" y="5430541"/>
                  <a:pt x="3813895" y="5449641"/>
                </a:cubicBezTo>
                <a:cubicBezTo>
                  <a:pt x="3796845" y="5469943"/>
                  <a:pt x="3783758" y="5483878"/>
                  <a:pt x="3756379" y="5506583"/>
                </a:cubicBezTo>
                <a:cubicBezTo>
                  <a:pt x="3750015" y="5502617"/>
                  <a:pt x="3759140" y="5495049"/>
                  <a:pt x="3752775" y="5491084"/>
                </a:cubicBezTo>
                <a:cubicBezTo>
                  <a:pt x="3735725" y="5511386"/>
                  <a:pt x="3722248" y="5529496"/>
                  <a:pt x="3709265" y="5546809"/>
                </a:cubicBezTo>
                <a:lnTo>
                  <a:pt x="3669885" y="5596303"/>
                </a:lnTo>
                <a:lnTo>
                  <a:pt x="3646499" y="5639958"/>
                </a:lnTo>
                <a:cubicBezTo>
                  <a:pt x="3636807" y="5653411"/>
                  <a:pt x="3625640" y="5665276"/>
                  <a:pt x="3613620" y="5675270"/>
                </a:cubicBezTo>
                <a:cubicBezTo>
                  <a:pt x="3546271" y="5739090"/>
                  <a:pt x="3481820" y="5807614"/>
                  <a:pt x="3413507" y="5872624"/>
                </a:cubicBezTo>
                <a:lnTo>
                  <a:pt x="3322805" y="5952776"/>
                </a:lnTo>
                <a:lnTo>
                  <a:pt x="3320558" y="5955085"/>
                </a:lnTo>
                <a:lnTo>
                  <a:pt x="3314757" y="5959888"/>
                </a:lnTo>
                <a:lnTo>
                  <a:pt x="3307300" y="5966478"/>
                </a:lnTo>
                <a:lnTo>
                  <a:pt x="3303928" y="5968852"/>
                </a:lnTo>
                <a:lnTo>
                  <a:pt x="3201349" y="6053762"/>
                </a:lnTo>
                <a:lnTo>
                  <a:pt x="3207992" y="6056670"/>
                </a:lnTo>
                <a:cubicBezTo>
                  <a:pt x="3213890" y="6057419"/>
                  <a:pt x="3219782" y="6056712"/>
                  <a:pt x="3225724" y="6055701"/>
                </a:cubicBezTo>
                <a:lnTo>
                  <a:pt x="3234055" y="6055584"/>
                </a:lnTo>
                <a:lnTo>
                  <a:pt x="3383085" y="5947757"/>
                </a:lnTo>
                <a:lnTo>
                  <a:pt x="3692178" y="5663100"/>
                </a:lnTo>
                <a:lnTo>
                  <a:pt x="3726668" y="5628774"/>
                </a:lnTo>
                <a:cubicBezTo>
                  <a:pt x="3734588" y="5620072"/>
                  <a:pt x="3741869" y="5609965"/>
                  <a:pt x="3751517" y="5601329"/>
                </a:cubicBezTo>
                <a:lnTo>
                  <a:pt x="3758066" y="5598201"/>
                </a:lnTo>
                <a:lnTo>
                  <a:pt x="4021526" y="5278330"/>
                </a:lnTo>
                <a:lnTo>
                  <a:pt x="4018741" y="5279415"/>
                </a:lnTo>
                <a:cubicBezTo>
                  <a:pt x="4013800" y="5281340"/>
                  <a:pt x="4010786" y="5288207"/>
                  <a:pt x="4005846" y="5290131"/>
                </a:cubicBezTo>
                <a:cubicBezTo>
                  <a:pt x="4005846" y="5290131"/>
                  <a:pt x="4003921" y="5285190"/>
                  <a:pt x="4006936" y="5278323"/>
                </a:cubicBezTo>
                <a:cubicBezTo>
                  <a:pt x="4006936" y="5278323"/>
                  <a:pt x="4006936" y="5278323"/>
                  <a:pt x="4009950" y="5271457"/>
                </a:cubicBezTo>
                <a:cubicBezTo>
                  <a:pt x="4003921" y="5285190"/>
                  <a:pt x="3998145" y="5270364"/>
                  <a:pt x="4014054" y="5252781"/>
                </a:cubicBezTo>
                <a:cubicBezTo>
                  <a:pt x="4014054" y="5252781"/>
                  <a:pt x="4014054" y="5252781"/>
                  <a:pt x="4020918" y="5255799"/>
                </a:cubicBezTo>
                <a:cubicBezTo>
                  <a:pt x="4025859" y="5253874"/>
                  <a:pt x="4028873" y="5247008"/>
                  <a:pt x="4028873" y="5247008"/>
                </a:cubicBezTo>
                <a:cubicBezTo>
                  <a:pt x="4035738" y="5250025"/>
                  <a:pt x="4030799" y="5251950"/>
                  <a:pt x="4027784" y="5258816"/>
                </a:cubicBezTo>
                <a:cubicBezTo>
                  <a:pt x="4027784" y="5258816"/>
                  <a:pt x="4027784" y="5258816"/>
                  <a:pt x="4024769" y="5265682"/>
                </a:cubicBezTo>
                <a:cubicBezTo>
                  <a:pt x="4045619" y="5246176"/>
                  <a:pt x="4073585" y="5201129"/>
                  <a:pt x="4069734" y="5191244"/>
                </a:cubicBezTo>
                <a:cubicBezTo>
                  <a:pt x="4097702" y="5146196"/>
                  <a:pt x="4134459" y="5109107"/>
                  <a:pt x="4139652" y="5078624"/>
                </a:cubicBezTo>
                <a:cubicBezTo>
                  <a:pt x="4156650" y="5049234"/>
                  <a:pt x="4157486" y="5065984"/>
                  <a:pt x="4173395" y="5048402"/>
                </a:cubicBezTo>
                <a:cubicBezTo>
                  <a:pt x="4190393" y="5019012"/>
                  <a:pt x="4178588" y="5017919"/>
                  <a:pt x="4187632" y="4997320"/>
                </a:cubicBezTo>
                <a:cubicBezTo>
                  <a:pt x="4216435" y="4969022"/>
                  <a:pt x="4228493" y="4941556"/>
                  <a:pt x="4237537" y="4920957"/>
                </a:cubicBezTo>
                <a:cubicBezTo>
                  <a:pt x="4246580" y="4900358"/>
                  <a:pt x="4253699" y="4874816"/>
                  <a:pt x="4275637" y="4843501"/>
                </a:cubicBezTo>
                <a:cubicBezTo>
                  <a:pt x="4285516" y="4839652"/>
                  <a:pt x="4293471" y="4830861"/>
                  <a:pt x="4292382" y="4842669"/>
                </a:cubicBezTo>
                <a:cubicBezTo>
                  <a:pt x="4340361" y="4761364"/>
                  <a:pt x="4355687" y="4698473"/>
                  <a:pt x="4386922" y="4618000"/>
                </a:cubicBezTo>
                <a:cubicBezTo>
                  <a:pt x="4381981" y="4619925"/>
                  <a:pt x="4371013" y="4635583"/>
                  <a:pt x="4367162" y="4625699"/>
                </a:cubicBezTo>
                <a:cubicBezTo>
                  <a:pt x="4380917" y="4573381"/>
                  <a:pt x="4403194" y="4559366"/>
                  <a:pt x="4425731" y="4531642"/>
                </a:cubicBezTo>
                <a:lnTo>
                  <a:pt x="4440463" y="4509053"/>
                </a:lnTo>
                <a:lnTo>
                  <a:pt x="4496479" y="4324901"/>
                </a:lnTo>
                <a:cubicBezTo>
                  <a:pt x="4521568" y="4233685"/>
                  <a:pt x="4543234" y="4141480"/>
                  <a:pt x="4558379" y="4048002"/>
                </a:cubicBezTo>
                <a:cubicBezTo>
                  <a:pt x="4569850" y="3998639"/>
                  <a:pt x="4590786" y="3955149"/>
                  <a:pt x="4558015" y="3905566"/>
                </a:cubicBezTo>
                <a:cubicBezTo>
                  <a:pt x="4538300" y="3877199"/>
                  <a:pt x="4553615" y="3836270"/>
                  <a:pt x="4557679" y="3800467"/>
                </a:cubicBezTo>
                <a:cubicBezTo>
                  <a:pt x="4590780" y="3612230"/>
                  <a:pt x="4599074" y="3421712"/>
                  <a:pt x="4604555" y="3232475"/>
                </a:cubicBezTo>
                <a:cubicBezTo>
                  <a:pt x="4605057" y="3218665"/>
                  <a:pt x="4606838" y="3207668"/>
                  <a:pt x="4591997" y="3197452"/>
                </a:cubicBezTo>
                <a:close/>
                <a:moveTo>
                  <a:pt x="6452746" y="3122946"/>
                </a:moveTo>
                <a:lnTo>
                  <a:pt x="6453162" y="3130579"/>
                </a:lnTo>
                <a:cubicBezTo>
                  <a:pt x="6454002" y="3144398"/>
                  <a:pt x="6455020" y="3157082"/>
                  <a:pt x="6456587" y="3167050"/>
                </a:cubicBezTo>
                <a:lnTo>
                  <a:pt x="6461451" y="3181937"/>
                </a:lnTo>
                <a:lnTo>
                  <a:pt x="6467043" y="3130919"/>
                </a:lnTo>
                <a:lnTo>
                  <a:pt x="6466334" y="3130706"/>
                </a:lnTo>
                <a:cubicBezTo>
                  <a:pt x="6460900" y="3134825"/>
                  <a:pt x="6459629" y="3169723"/>
                  <a:pt x="6458257" y="3143801"/>
                </a:cubicBezTo>
                <a:cubicBezTo>
                  <a:pt x="6457582" y="3137599"/>
                  <a:pt x="6456467" y="3132892"/>
                  <a:pt x="6455200" y="3129015"/>
                </a:cubicBezTo>
                <a:close/>
                <a:moveTo>
                  <a:pt x="5899755" y="3090904"/>
                </a:moveTo>
                <a:lnTo>
                  <a:pt x="5899749" y="3090971"/>
                </a:lnTo>
                <a:cubicBezTo>
                  <a:pt x="5919838" y="3123943"/>
                  <a:pt x="5908169" y="3206962"/>
                  <a:pt x="5913876" y="3255517"/>
                </a:cubicBezTo>
                <a:cubicBezTo>
                  <a:pt x="5910883" y="3274399"/>
                  <a:pt x="5906986" y="3270802"/>
                  <a:pt x="5902787" y="3259712"/>
                </a:cubicBezTo>
                <a:cubicBezTo>
                  <a:pt x="5907589" y="3285788"/>
                  <a:pt x="5901302" y="3316058"/>
                  <a:pt x="5909097" y="3323253"/>
                </a:cubicBezTo>
                <a:cubicBezTo>
                  <a:pt x="5907008" y="3364613"/>
                  <a:pt x="5904317" y="3390988"/>
                  <a:pt x="5905223" y="3413467"/>
                </a:cubicBezTo>
                <a:cubicBezTo>
                  <a:pt x="5902530" y="3439842"/>
                  <a:pt x="5899538" y="3458724"/>
                  <a:pt x="5889655" y="3492889"/>
                </a:cubicBezTo>
                <a:cubicBezTo>
                  <a:pt x="5882162" y="3493189"/>
                  <a:pt x="5885456" y="3481799"/>
                  <a:pt x="5877964" y="3482098"/>
                </a:cubicBezTo>
                <a:cubicBezTo>
                  <a:pt x="5875272" y="3508474"/>
                  <a:pt x="5874304" y="3531026"/>
                  <a:pt x="5873297" y="3552644"/>
                </a:cubicBezTo>
                <a:lnTo>
                  <a:pt x="5868721" y="3613366"/>
                </a:lnTo>
                <a:lnTo>
                  <a:pt x="5868626" y="3615664"/>
                </a:lnTo>
                <a:cubicBezTo>
                  <a:pt x="5868626" y="3657842"/>
                  <a:pt x="5885498" y="3615664"/>
                  <a:pt x="5902370" y="3649406"/>
                </a:cubicBezTo>
                <a:cubicBezTo>
                  <a:pt x="5893933" y="3691583"/>
                  <a:pt x="5902370" y="3708456"/>
                  <a:pt x="5893933" y="3759069"/>
                </a:cubicBezTo>
                <a:cubicBezTo>
                  <a:pt x="5902370" y="3759071"/>
                  <a:pt x="5910805" y="3742199"/>
                  <a:pt x="5910807" y="3708454"/>
                </a:cubicBezTo>
                <a:cubicBezTo>
                  <a:pt x="5910806" y="3716891"/>
                  <a:pt x="5912915" y="3725327"/>
                  <a:pt x="5913969" y="3735871"/>
                </a:cubicBezTo>
                <a:lnTo>
                  <a:pt x="5913771" y="3738386"/>
                </a:lnTo>
                <a:lnTo>
                  <a:pt x="5919568" y="3702380"/>
                </a:lnTo>
                <a:cubicBezTo>
                  <a:pt x="5922793" y="3683032"/>
                  <a:pt x="5924516" y="3666146"/>
                  <a:pt x="5920803" y="3653480"/>
                </a:cubicBezTo>
                <a:cubicBezTo>
                  <a:pt x="5922843" y="3624570"/>
                  <a:pt x="5929754" y="3637108"/>
                  <a:pt x="5935379" y="3617663"/>
                </a:cubicBezTo>
                <a:cubicBezTo>
                  <a:pt x="5937419" y="3588753"/>
                  <a:pt x="5927953" y="3592333"/>
                  <a:pt x="5927180" y="3573144"/>
                </a:cubicBezTo>
                <a:cubicBezTo>
                  <a:pt x="5938686" y="3540652"/>
                  <a:pt x="5937656" y="3515068"/>
                  <a:pt x="5936885" y="3495878"/>
                </a:cubicBezTo>
                <a:cubicBezTo>
                  <a:pt x="5936112" y="3476689"/>
                  <a:pt x="5932013" y="3454430"/>
                  <a:pt x="5937123" y="3422193"/>
                </a:cubicBezTo>
                <a:cubicBezTo>
                  <a:pt x="5943262" y="3415542"/>
                  <a:pt x="5946073" y="3405820"/>
                  <a:pt x="5949659" y="3415287"/>
                </a:cubicBezTo>
                <a:cubicBezTo>
                  <a:pt x="5952847" y="3375119"/>
                  <a:pt x="5951495" y="3341537"/>
                  <a:pt x="5948577" y="3308820"/>
                </a:cubicBezTo>
                <a:lnTo>
                  <a:pt x="5940173" y="3227623"/>
                </a:lnTo>
                <a:lnTo>
                  <a:pt x="5936112" y="3227623"/>
                </a:lnTo>
                <a:lnTo>
                  <a:pt x="5934113" y="3216005"/>
                </a:lnTo>
                <a:lnTo>
                  <a:pt x="5933300" y="3217735"/>
                </a:lnTo>
                <a:cubicBezTo>
                  <a:pt x="5931445" y="3221411"/>
                  <a:pt x="5929143" y="3223905"/>
                  <a:pt x="5925816" y="3220835"/>
                </a:cubicBezTo>
                <a:cubicBezTo>
                  <a:pt x="5922807" y="3205739"/>
                  <a:pt x="5922115" y="3193554"/>
                  <a:pt x="5922789" y="3182917"/>
                </a:cubicBezTo>
                <a:lnTo>
                  <a:pt x="5925668" y="3166923"/>
                </a:lnTo>
                <a:lnTo>
                  <a:pt x="5922799" y="3150253"/>
                </a:lnTo>
                <a:close/>
                <a:moveTo>
                  <a:pt x="6470079" y="2971783"/>
                </a:moveTo>
                <a:lnTo>
                  <a:pt x="6459848" y="2985189"/>
                </a:lnTo>
                <a:lnTo>
                  <a:pt x="6446665" y="2989730"/>
                </a:lnTo>
                <a:lnTo>
                  <a:pt x="6447438" y="2994236"/>
                </a:lnTo>
                <a:cubicBezTo>
                  <a:pt x="6455446" y="3014611"/>
                  <a:pt x="6450136" y="3019049"/>
                  <a:pt x="6440386" y="3018174"/>
                </a:cubicBezTo>
                <a:cubicBezTo>
                  <a:pt x="6446611" y="3031019"/>
                  <a:pt x="6449095" y="3058268"/>
                  <a:pt x="6450805" y="3087293"/>
                </a:cubicBezTo>
                <a:lnTo>
                  <a:pt x="6451373" y="3097752"/>
                </a:lnTo>
                <a:lnTo>
                  <a:pt x="6456557" y="3096583"/>
                </a:lnTo>
                <a:cubicBezTo>
                  <a:pt x="6460436" y="3093129"/>
                  <a:pt x="6463655" y="3087372"/>
                  <a:pt x="6467490" y="3085383"/>
                </a:cubicBezTo>
                <a:lnTo>
                  <a:pt x="6469775" y="3085600"/>
                </a:lnTo>
                <a:lnTo>
                  <a:pt x="6473655" y="3017169"/>
                </a:lnTo>
                <a:lnTo>
                  <a:pt x="6473968" y="2994029"/>
                </a:lnTo>
                <a:close/>
                <a:moveTo>
                  <a:pt x="5796128" y="2808658"/>
                </a:moveTo>
                <a:lnTo>
                  <a:pt x="5796854" y="2813211"/>
                </a:lnTo>
                <a:cubicBezTo>
                  <a:pt x="5798396" y="2839886"/>
                  <a:pt x="5796605" y="2865287"/>
                  <a:pt x="5790016" y="2888065"/>
                </a:cubicBezTo>
                <a:cubicBezTo>
                  <a:pt x="5810105" y="2921037"/>
                  <a:pt x="5798436" y="3004057"/>
                  <a:pt x="5804143" y="3052612"/>
                </a:cubicBezTo>
                <a:cubicBezTo>
                  <a:pt x="5801150" y="3071493"/>
                  <a:pt x="5797254" y="3067897"/>
                  <a:pt x="5793054" y="3056806"/>
                </a:cubicBezTo>
                <a:cubicBezTo>
                  <a:pt x="5797857" y="3082882"/>
                  <a:pt x="5791569" y="3113152"/>
                  <a:pt x="5799363" y="3120348"/>
                </a:cubicBezTo>
                <a:cubicBezTo>
                  <a:pt x="5797275" y="3161707"/>
                  <a:pt x="5794584" y="3188083"/>
                  <a:pt x="5795489" y="3210561"/>
                </a:cubicBezTo>
                <a:cubicBezTo>
                  <a:pt x="5792798" y="3236936"/>
                  <a:pt x="5789805" y="3255817"/>
                  <a:pt x="5779922" y="3289984"/>
                </a:cubicBezTo>
                <a:cubicBezTo>
                  <a:pt x="5772429" y="3290282"/>
                  <a:pt x="5775723" y="3278894"/>
                  <a:pt x="5768230" y="3279192"/>
                </a:cubicBezTo>
                <a:cubicBezTo>
                  <a:pt x="5762848" y="3331941"/>
                  <a:pt x="5764356" y="3369406"/>
                  <a:pt x="5758672" y="3414663"/>
                </a:cubicBezTo>
                <a:cubicBezTo>
                  <a:pt x="5759576" y="3437141"/>
                  <a:pt x="5758607" y="3459695"/>
                  <a:pt x="5755841" y="3484197"/>
                </a:cubicBezTo>
                <a:lnTo>
                  <a:pt x="5751250" y="3511578"/>
                </a:lnTo>
                <a:lnTo>
                  <a:pt x="5753689" y="3558722"/>
                </a:lnTo>
                <a:cubicBezTo>
                  <a:pt x="5752634" y="3581921"/>
                  <a:pt x="5750526" y="3607228"/>
                  <a:pt x="5750526" y="3632535"/>
                </a:cubicBezTo>
                <a:cubicBezTo>
                  <a:pt x="5792705" y="3674714"/>
                  <a:pt x="5826448" y="3531308"/>
                  <a:pt x="5834884" y="3413208"/>
                </a:cubicBezTo>
                <a:cubicBezTo>
                  <a:pt x="5843319" y="3404771"/>
                  <a:pt x="5851757" y="3413208"/>
                  <a:pt x="5868624" y="3387901"/>
                </a:cubicBezTo>
                <a:cubicBezTo>
                  <a:pt x="5864407" y="3400555"/>
                  <a:pt x="5864408" y="3406882"/>
                  <a:pt x="5866517" y="3410045"/>
                </a:cubicBezTo>
                <a:lnTo>
                  <a:pt x="5867131" y="3410229"/>
                </a:lnTo>
                <a:lnTo>
                  <a:pt x="5872246" y="3386637"/>
                </a:lnTo>
                <a:cubicBezTo>
                  <a:pt x="5873515" y="3371576"/>
                  <a:pt x="5872988" y="3358464"/>
                  <a:pt x="5872535" y="3347224"/>
                </a:cubicBezTo>
                <a:cubicBezTo>
                  <a:pt x="5871631" y="3324746"/>
                  <a:pt x="5866829" y="3298669"/>
                  <a:pt x="5872815" y="3260906"/>
                </a:cubicBezTo>
                <a:cubicBezTo>
                  <a:pt x="5880007" y="3253114"/>
                  <a:pt x="5883301" y="3241726"/>
                  <a:pt x="5887499" y="3252816"/>
                </a:cubicBezTo>
                <a:cubicBezTo>
                  <a:pt x="5893102" y="3182233"/>
                  <a:pt x="5886739" y="3129014"/>
                  <a:pt x="5880163" y="3070525"/>
                </a:cubicBezTo>
                <a:lnTo>
                  <a:pt x="5878087" y="3050101"/>
                </a:lnTo>
                <a:lnTo>
                  <a:pt x="5870867" y="3036635"/>
                </a:lnTo>
                <a:lnTo>
                  <a:pt x="5865140" y="3025482"/>
                </a:lnTo>
                <a:lnTo>
                  <a:pt x="5864600" y="3026174"/>
                </a:lnTo>
                <a:cubicBezTo>
                  <a:pt x="5863166" y="3026994"/>
                  <a:pt x="5861518" y="3026824"/>
                  <a:pt x="5859570" y="3025027"/>
                </a:cubicBezTo>
                <a:lnTo>
                  <a:pt x="5858588" y="3012722"/>
                </a:lnTo>
                <a:lnTo>
                  <a:pt x="5843319" y="2982990"/>
                </a:lnTo>
                <a:cubicBezTo>
                  <a:pt x="5843319" y="2982990"/>
                  <a:pt x="5834884" y="2999862"/>
                  <a:pt x="5834884" y="3016734"/>
                </a:cubicBezTo>
                <a:cubicBezTo>
                  <a:pt x="5818011" y="2982990"/>
                  <a:pt x="5826447" y="2915505"/>
                  <a:pt x="5818012" y="2864891"/>
                </a:cubicBezTo>
                <a:cubicBezTo>
                  <a:pt x="5813794" y="2854346"/>
                  <a:pt x="5809049" y="2842220"/>
                  <a:pt x="5804304" y="2829962"/>
                </a:cubicBezTo>
                <a:close/>
                <a:moveTo>
                  <a:pt x="6508420" y="2779156"/>
                </a:moveTo>
                <a:lnTo>
                  <a:pt x="6507136" y="2780799"/>
                </a:lnTo>
                <a:cubicBezTo>
                  <a:pt x="6504933" y="2782308"/>
                  <a:pt x="6502604" y="2782226"/>
                  <a:pt x="6500134" y="2779246"/>
                </a:cubicBezTo>
                <a:lnTo>
                  <a:pt x="6502399" y="2890359"/>
                </a:lnTo>
                <a:lnTo>
                  <a:pt x="6505686" y="2887611"/>
                </a:lnTo>
                <a:cubicBezTo>
                  <a:pt x="6501246" y="2882298"/>
                  <a:pt x="6502116" y="2872547"/>
                  <a:pt x="6511866" y="2873422"/>
                </a:cubicBezTo>
                <a:lnTo>
                  <a:pt x="6513497" y="2877577"/>
                </a:lnTo>
                <a:lnTo>
                  <a:pt x="6514565" y="2898237"/>
                </a:lnTo>
                <a:cubicBezTo>
                  <a:pt x="6519875" y="2893798"/>
                  <a:pt x="6519875" y="2893798"/>
                  <a:pt x="6519875" y="2893798"/>
                </a:cubicBezTo>
                <a:lnTo>
                  <a:pt x="6513497" y="2877577"/>
                </a:lnTo>
                <a:close/>
                <a:moveTo>
                  <a:pt x="5404661" y="2763661"/>
                </a:moveTo>
                <a:cubicBezTo>
                  <a:pt x="5413098" y="2772097"/>
                  <a:pt x="5413098" y="2780533"/>
                  <a:pt x="5413098" y="2788968"/>
                </a:cubicBezTo>
                <a:lnTo>
                  <a:pt x="5413098" y="2797406"/>
                </a:lnTo>
                <a:lnTo>
                  <a:pt x="5413098" y="2805841"/>
                </a:lnTo>
                <a:lnTo>
                  <a:pt x="5413098" y="2814276"/>
                </a:lnTo>
                <a:cubicBezTo>
                  <a:pt x="5413098" y="2814276"/>
                  <a:pt x="5413098" y="2805841"/>
                  <a:pt x="5404662" y="2797406"/>
                </a:cubicBezTo>
                <a:close/>
                <a:moveTo>
                  <a:pt x="6368014" y="2752114"/>
                </a:moveTo>
                <a:cubicBezTo>
                  <a:pt x="6361883" y="2766999"/>
                  <a:pt x="6357505" y="2781884"/>
                  <a:pt x="6354550" y="2796770"/>
                </a:cubicBezTo>
                <a:lnTo>
                  <a:pt x="6353593" y="2805446"/>
                </a:lnTo>
                <a:lnTo>
                  <a:pt x="6374570" y="2874671"/>
                </a:lnTo>
                <a:cubicBezTo>
                  <a:pt x="6377359" y="2953548"/>
                  <a:pt x="6392599" y="3058113"/>
                  <a:pt x="6409578" y="3143175"/>
                </a:cubicBezTo>
                <a:cubicBezTo>
                  <a:pt x="6409578" y="3143175"/>
                  <a:pt x="6409578" y="3143175"/>
                  <a:pt x="6414888" y="3138739"/>
                </a:cubicBezTo>
                <a:cubicBezTo>
                  <a:pt x="6410448" y="3133425"/>
                  <a:pt x="6411318" y="3123676"/>
                  <a:pt x="6421068" y="3124551"/>
                </a:cubicBezTo>
                <a:lnTo>
                  <a:pt x="6422700" y="3128706"/>
                </a:lnTo>
                <a:lnTo>
                  <a:pt x="6423768" y="3149362"/>
                </a:lnTo>
                <a:cubicBezTo>
                  <a:pt x="6429077" y="3144926"/>
                  <a:pt x="6429077" y="3144926"/>
                  <a:pt x="6429077" y="3144926"/>
                </a:cubicBezTo>
                <a:lnTo>
                  <a:pt x="6422700" y="3128706"/>
                </a:lnTo>
                <a:lnTo>
                  <a:pt x="6417015" y="3018534"/>
                </a:lnTo>
                <a:lnTo>
                  <a:pt x="6414015" y="2972866"/>
                </a:lnTo>
                <a:lnTo>
                  <a:pt x="6406544" y="2951752"/>
                </a:lnTo>
                <a:cubicBezTo>
                  <a:pt x="6399536" y="2902718"/>
                  <a:pt x="6396034" y="2853683"/>
                  <a:pt x="6389030" y="2804652"/>
                </a:cubicBezTo>
                <a:cubicBezTo>
                  <a:pt x="6385527" y="2787139"/>
                  <a:pt x="6378521" y="2769626"/>
                  <a:pt x="6368014" y="2752114"/>
                </a:cubicBezTo>
                <a:close/>
                <a:moveTo>
                  <a:pt x="6478241" y="2723750"/>
                </a:moveTo>
                <a:lnTo>
                  <a:pt x="6481412" y="2772854"/>
                </a:lnTo>
                <a:lnTo>
                  <a:pt x="6481359" y="2778262"/>
                </a:lnTo>
                <a:lnTo>
                  <a:pt x="6492255" y="2843453"/>
                </a:lnTo>
                <a:lnTo>
                  <a:pt x="6492103" y="2836567"/>
                </a:lnTo>
                <a:cubicBezTo>
                  <a:pt x="6492048" y="2801324"/>
                  <a:pt x="6492633" y="2775345"/>
                  <a:pt x="6487688" y="2751180"/>
                </a:cubicBezTo>
                <a:close/>
                <a:moveTo>
                  <a:pt x="6471948" y="2602764"/>
                </a:moveTo>
                <a:lnTo>
                  <a:pt x="6470476" y="2603507"/>
                </a:lnTo>
                <a:lnTo>
                  <a:pt x="6474714" y="2669154"/>
                </a:lnTo>
                <a:lnTo>
                  <a:pt x="6474578" y="2659237"/>
                </a:lnTo>
                <a:cubicBezTo>
                  <a:pt x="6473389" y="2642640"/>
                  <a:pt x="6472642" y="2627182"/>
                  <a:pt x="6476460" y="2609956"/>
                </a:cubicBezTo>
                <a:cubicBezTo>
                  <a:pt x="6474690" y="2605393"/>
                  <a:pt x="6473234" y="2603332"/>
                  <a:pt x="6471948" y="2602764"/>
                </a:cubicBezTo>
                <a:close/>
                <a:moveTo>
                  <a:pt x="6458450" y="2239645"/>
                </a:moveTo>
                <a:cubicBezTo>
                  <a:pt x="6455459" y="2243561"/>
                  <a:pt x="6453724" y="2259548"/>
                  <a:pt x="6450161" y="2257976"/>
                </a:cubicBezTo>
                <a:cubicBezTo>
                  <a:pt x="6441034" y="2261513"/>
                  <a:pt x="6433952" y="2243260"/>
                  <a:pt x="6433952" y="2243260"/>
                </a:cubicBezTo>
                <a:cubicBezTo>
                  <a:pt x="6424825" y="2246796"/>
                  <a:pt x="6430606" y="2302294"/>
                  <a:pt x="6419984" y="2274915"/>
                </a:cubicBezTo>
                <a:lnTo>
                  <a:pt x="6412070" y="2253880"/>
                </a:lnTo>
                <a:lnTo>
                  <a:pt x="6438066" y="2377354"/>
                </a:lnTo>
                <a:lnTo>
                  <a:pt x="6458698" y="2510576"/>
                </a:lnTo>
                <a:lnTo>
                  <a:pt x="6465170" y="2512554"/>
                </a:lnTo>
                <a:cubicBezTo>
                  <a:pt x="6473098" y="2508251"/>
                  <a:pt x="6469603" y="2484017"/>
                  <a:pt x="6466949" y="2477172"/>
                </a:cubicBezTo>
                <a:cubicBezTo>
                  <a:pt x="6485203" y="2470102"/>
                  <a:pt x="6495824" y="2497480"/>
                  <a:pt x="6512779" y="2527655"/>
                </a:cubicBezTo>
                <a:cubicBezTo>
                  <a:pt x="6520415" y="2493203"/>
                  <a:pt x="6487059" y="2380153"/>
                  <a:pt x="6482025" y="2340112"/>
                </a:cubicBezTo>
                <a:cubicBezTo>
                  <a:pt x="6482025" y="2340112"/>
                  <a:pt x="6479231" y="2346442"/>
                  <a:pt x="6479231" y="2346442"/>
                </a:cubicBezTo>
                <a:cubicBezTo>
                  <a:pt x="6482772" y="2355569"/>
                  <a:pt x="6476437" y="2352774"/>
                  <a:pt x="6476437" y="2352774"/>
                </a:cubicBezTo>
                <a:cubicBezTo>
                  <a:pt x="6476437" y="2352774"/>
                  <a:pt x="6472897" y="2343650"/>
                  <a:pt x="6472897" y="2343650"/>
                </a:cubicBezTo>
                <a:cubicBezTo>
                  <a:pt x="6469356" y="2334523"/>
                  <a:pt x="6472151" y="2328192"/>
                  <a:pt x="6472151" y="2328192"/>
                </a:cubicBezTo>
                <a:cubicBezTo>
                  <a:pt x="6472151" y="2328192"/>
                  <a:pt x="6472151" y="2328192"/>
                  <a:pt x="6469356" y="2334523"/>
                </a:cubicBezTo>
                <a:cubicBezTo>
                  <a:pt x="6466563" y="2340854"/>
                  <a:pt x="6454448" y="2282560"/>
                  <a:pt x="6467117" y="2288151"/>
                </a:cubicBezTo>
                <a:cubicBezTo>
                  <a:pt x="6467117" y="2288151"/>
                  <a:pt x="6467117" y="2288151"/>
                  <a:pt x="6460782" y="2285355"/>
                </a:cubicBezTo>
                <a:cubicBezTo>
                  <a:pt x="6460782" y="2285355"/>
                  <a:pt x="6463577" y="2279024"/>
                  <a:pt x="6457242" y="2276229"/>
                </a:cubicBezTo>
                <a:cubicBezTo>
                  <a:pt x="6457242" y="2276229"/>
                  <a:pt x="6460035" y="2269898"/>
                  <a:pt x="6460035" y="2269898"/>
                </a:cubicBezTo>
                <a:cubicBezTo>
                  <a:pt x="6462830" y="2263567"/>
                  <a:pt x="6462830" y="2263567"/>
                  <a:pt x="6462830" y="2263567"/>
                </a:cubicBezTo>
                <a:cubicBezTo>
                  <a:pt x="6462830" y="2263567"/>
                  <a:pt x="6462830" y="2263567"/>
                  <a:pt x="6466369" y="2272693"/>
                </a:cubicBezTo>
                <a:cubicBezTo>
                  <a:pt x="6466369" y="2272693"/>
                  <a:pt x="6466369" y="2272693"/>
                  <a:pt x="6469164" y="2266362"/>
                </a:cubicBezTo>
                <a:cubicBezTo>
                  <a:pt x="6466136" y="2251789"/>
                  <a:pt x="6463830" y="2244153"/>
                  <a:pt x="6461975" y="2240852"/>
                </a:cubicBezTo>
                <a:cubicBezTo>
                  <a:pt x="6460585" y="2238377"/>
                  <a:pt x="6459448" y="2238340"/>
                  <a:pt x="6458450" y="2239645"/>
                </a:cubicBezTo>
                <a:close/>
                <a:moveTo>
                  <a:pt x="6119324" y="1470230"/>
                </a:moveTo>
                <a:cubicBezTo>
                  <a:pt x="6115822" y="1561292"/>
                  <a:pt x="6154350" y="1634845"/>
                  <a:pt x="6182372" y="1708395"/>
                </a:cubicBezTo>
                <a:cubicBezTo>
                  <a:pt x="6189377" y="1722403"/>
                  <a:pt x="6199884" y="1729407"/>
                  <a:pt x="6213896" y="1718901"/>
                </a:cubicBezTo>
                <a:lnTo>
                  <a:pt x="6230856" y="1709003"/>
                </a:lnTo>
                <a:lnTo>
                  <a:pt x="6226890" y="1691895"/>
                </a:lnTo>
                <a:cubicBezTo>
                  <a:pt x="6216009" y="1640162"/>
                  <a:pt x="6210799" y="1608540"/>
                  <a:pt x="6185731" y="1576670"/>
                </a:cubicBezTo>
                <a:cubicBezTo>
                  <a:pt x="6183285" y="1554923"/>
                  <a:pt x="6178063" y="1537891"/>
                  <a:pt x="6173508" y="1521886"/>
                </a:cubicBezTo>
                <a:lnTo>
                  <a:pt x="6172469" y="1515742"/>
                </a:lnTo>
                <a:lnTo>
                  <a:pt x="6170551" y="1514447"/>
                </a:lnTo>
                <a:cubicBezTo>
                  <a:pt x="6154351" y="1500000"/>
                  <a:pt x="6138589" y="1484239"/>
                  <a:pt x="6119324" y="1470230"/>
                </a:cubicBezTo>
                <a:close/>
                <a:moveTo>
                  <a:pt x="6220785" y="1467284"/>
                </a:moveTo>
                <a:lnTo>
                  <a:pt x="6224419" y="1484860"/>
                </a:lnTo>
                <a:cubicBezTo>
                  <a:pt x="6225363" y="1494458"/>
                  <a:pt x="6224677" y="1501829"/>
                  <a:pt x="6221902" y="1506545"/>
                </a:cubicBezTo>
                <a:cubicBezTo>
                  <a:pt x="6228674" y="1507988"/>
                  <a:pt x="6228674" y="1507988"/>
                  <a:pt x="6228674" y="1507988"/>
                </a:cubicBezTo>
                <a:cubicBezTo>
                  <a:pt x="6228674" y="1507988"/>
                  <a:pt x="6228674" y="1507988"/>
                  <a:pt x="6234004" y="1516199"/>
                </a:cubicBezTo>
                <a:cubicBezTo>
                  <a:pt x="6232563" y="1522967"/>
                  <a:pt x="6231122" y="1529734"/>
                  <a:pt x="6229680" y="1536503"/>
                </a:cubicBezTo>
                <a:cubicBezTo>
                  <a:pt x="6229680" y="1536503"/>
                  <a:pt x="6229680" y="1536503"/>
                  <a:pt x="6224350" y="1528292"/>
                </a:cubicBezTo>
                <a:cubicBezTo>
                  <a:pt x="6224350" y="1528292"/>
                  <a:pt x="6224350" y="1528292"/>
                  <a:pt x="6223684" y="1527266"/>
                </a:cubicBezTo>
                <a:lnTo>
                  <a:pt x="6220817" y="1522851"/>
                </a:lnTo>
                <a:lnTo>
                  <a:pt x="6221874" y="1531073"/>
                </a:lnTo>
                <a:lnTo>
                  <a:pt x="6242353" y="1609953"/>
                </a:lnTo>
                <a:cubicBezTo>
                  <a:pt x="6235580" y="1608511"/>
                  <a:pt x="6235144" y="1643795"/>
                  <a:pt x="6223042" y="1634143"/>
                </a:cubicBezTo>
                <a:lnTo>
                  <a:pt x="6239473" y="1705560"/>
                </a:lnTo>
                <a:lnTo>
                  <a:pt x="6250673" y="1702375"/>
                </a:lnTo>
                <a:cubicBezTo>
                  <a:pt x="6280226" y="1699420"/>
                  <a:pt x="6290078" y="1732912"/>
                  <a:pt x="6297961" y="1764435"/>
                </a:cubicBezTo>
                <a:cubicBezTo>
                  <a:pt x="6324230" y="1866004"/>
                  <a:pt x="6349624" y="1967573"/>
                  <a:pt x="6373267" y="2069581"/>
                </a:cubicBezTo>
                <a:lnTo>
                  <a:pt x="6384393" y="2122429"/>
                </a:lnTo>
                <a:lnTo>
                  <a:pt x="6393144" y="2124321"/>
                </a:lnTo>
                <a:cubicBezTo>
                  <a:pt x="6402890" y="2133585"/>
                  <a:pt x="6408237" y="2160056"/>
                  <a:pt x="6418298" y="2175842"/>
                </a:cubicBezTo>
                <a:cubicBezTo>
                  <a:pt x="6424633" y="2178638"/>
                  <a:pt x="6410471" y="2142131"/>
                  <a:pt x="6419599" y="2138595"/>
                </a:cubicBezTo>
                <a:cubicBezTo>
                  <a:pt x="6412518" y="2120343"/>
                  <a:pt x="6408231" y="2095758"/>
                  <a:pt x="6401898" y="2092964"/>
                </a:cubicBezTo>
                <a:cubicBezTo>
                  <a:pt x="6379716" y="1954590"/>
                  <a:pt x="6328103" y="1848610"/>
                  <a:pt x="6319338" y="1731284"/>
                </a:cubicBezTo>
                <a:cubicBezTo>
                  <a:pt x="6308716" y="1703905"/>
                  <a:pt x="6301637" y="1685652"/>
                  <a:pt x="6294555" y="1667400"/>
                </a:cubicBezTo>
                <a:cubicBezTo>
                  <a:pt x="6285979" y="1618233"/>
                  <a:pt x="6286728" y="1633689"/>
                  <a:pt x="6274614" y="1575398"/>
                </a:cubicBezTo>
                <a:cubicBezTo>
                  <a:pt x="6271073" y="1566271"/>
                  <a:pt x="6261945" y="1569807"/>
                  <a:pt x="6261945" y="1569807"/>
                </a:cubicBezTo>
                <a:cubicBezTo>
                  <a:pt x="6246386" y="1536467"/>
                  <a:pt x="6235766" y="1509088"/>
                  <a:pt x="6227264" y="1485482"/>
                </a:cubicBezTo>
                <a:close/>
                <a:moveTo>
                  <a:pt x="6163232" y="1291657"/>
                </a:moveTo>
                <a:lnTo>
                  <a:pt x="6169423" y="1308672"/>
                </a:lnTo>
                <a:lnTo>
                  <a:pt x="6164862" y="1292485"/>
                </a:lnTo>
                <a:close/>
                <a:moveTo>
                  <a:pt x="4999747" y="1084964"/>
                </a:moveTo>
                <a:lnTo>
                  <a:pt x="5004170" y="1092826"/>
                </a:lnTo>
                <a:lnTo>
                  <a:pt x="5000801" y="1092344"/>
                </a:lnTo>
                <a:cubicBezTo>
                  <a:pt x="4999746" y="1091291"/>
                  <a:pt x="4999746" y="1089181"/>
                  <a:pt x="4999747" y="1084964"/>
                </a:cubicBezTo>
                <a:close/>
                <a:moveTo>
                  <a:pt x="4933923" y="1003153"/>
                </a:moveTo>
                <a:lnTo>
                  <a:pt x="4947450" y="1028780"/>
                </a:lnTo>
                <a:lnTo>
                  <a:pt x="4940697" y="1009043"/>
                </a:lnTo>
                <a:close/>
                <a:moveTo>
                  <a:pt x="4932262" y="644497"/>
                </a:moveTo>
                <a:lnTo>
                  <a:pt x="4940697" y="654745"/>
                </a:lnTo>
                <a:lnTo>
                  <a:pt x="4932262" y="646309"/>
                </a:lnTo>
                <a:close/>
                <a:moveTo>
                  <a:pt x="5581482" y="244629"/>
                </a:moveTo>
                <a:cubicBezTo>
                  <a:pt x="5579541" y="245432"/>
                  <a:pt x="5578623" y="247668"/>
                  <a:pt x="5577991" y="250629"/>
                </a:cubicBezTo>
                <a:lnTo>
                  <a:pt x="5577495" y="252297"/>
                </a:lnTo>
                <a:lnTo>
                  <a:pt x="5647778" y="373537"/>
                </a:lnTo>
                <a:cubicBezTo>
                  <a:pt x="5670983" y="417754"/>
                  <a:pt x="5692000" y="463286"/>
                  <a:pt x="5709512" y="510569"/>
                </a:cubicBezTo>
                <a:cubicBezTo>
                  <a:pt x="5776063" y="689191"/>
                  <a:pt x="5863627" y="857308"/>
                  <a:pt x="5951197" y="1025425"/>
                </a:cubicBezTo>
                <a:cubicBezTo>
                  <a:pt x="5956451" y="1006161"/>
                  <a:pt x="5952071" y="961505"/>
                  <a:pt x="5942878" y="913784"/>
                </a:cubicBezTo>
                <a:lnTo>
                  <a:pt x="5930115" y="859785"/>
                </a:lnTo>
                <a:lnTo>
                  <a:pt x="5902782" y="807112"/>
                </a:lnTo>
                <a:cubicBezTo>
                  <a:pt x="5874423" y="753314"/>
                  <a:pt x="5848241" y="701749"/>
                  <a:pt x="5831966" y="645218"/>
                </a:cubicBezTo>
                <a:cubicBezTo>
                  <a:pt x="5815975" y="620586"/>
                  <a:pt x="5805316" y="604166"/>
                  <a:pt x="5794655" y="587744"/>
                </a:cubicBezTo>
                <a:cubicBezTo>
                  <a:pt x="5776216" y="541367"/>
                  <a:pt x="5780106" y="556344"/>
                  <a:pt x="5756339" y="501756"/>
                </a:cubicBezTo>
                <a:cubicBezTo>
                  <a:pt x="5751007" y="493545"/>
                  <a:pt x="5742795" y="498872"/>
                  <a:pt x="5742795" y="498872"/>
                </a:cubicBezTo>
                <a:cubicBezTo>
                  <a:pt x="5698711" y="439955"/>
                  <a:pt x="5678833" y="400346"/>
                  <a:pt x="5657513" y="367504"/>
                </a:cubicBezTo>
                <a:cubicBezTo>
                  <a:pt x="5630862" y="326451"/>
                  <a:pt x="5616312" y="295051"/>
                  <a:pt x="5591104" y="247231"/>
                </a:cubicBezTo>
                <a:cubicBezTo>
                  <a:pt x="5586386" y="244457"/>
                  <a:pt x="5583423" y="243826"/>
                  <a:pt x="5581482" y="244629"/>
                </a:cubicBezTo>
                <a:close/>
                <a:moveTo>
                  <a:pt x="4684964" y="0"/>
                </a:moveTo>
                <a:lnTo>
                  <a:pt x="5380578" y="0"/>
                </a:lnTo>
                <a:lnTo>
                  <a:pt x="5478611" y="117479"/>
                </a:lnTo>
                <a:lnTo>
                  <a:pt x="5500013" y="146283"/>
                </a:lnTo>
                <a:lnTo>
                  <a:pt x="5500055" y="142937"/>
                </a:lnTo>
                <a:cubicBezTo>
                  <a:pt x="5505385" y="151146"/>
                  <a:pt x="5513598" y="145819"/>
                  <a:pt x="5534919" y="178662"/>
                </a:cubicBezTo>
                <a:cubicBezTo>
                  <a:pt x="5515041" y="139053"/>
                  <a:pt x="5481616" y="96559"/>
                  <a:pt x="5448194" y="54062"/>
                </a:cubicBezTo>
                <a:lnTo>
                  <a:pt x="5412460" y="0"/>
                </a:lnTo>
                <a:lnTo>
                  <a:pt x="5476134" y="0"/>
                </a:lnTo>
                <a:lnTo>
                  <a:pt x="5485373" y="12455"/>
                </a:lnTo>
                <a:cubicBezTo>
                  <a:pt x="5516129" y="50844"/>
                  <a:pt x="5544834" y="90565"/>
                  <a:pt x="5571665" y="130771"/>
                </a:cubicBezTo>
                <a:lnTo>
                  <a:pt x="5619902" y="208686"/>
                </a:lnTo>
                <a:lnTo>
                  <a:pt x="5662149" y="253738"/>
                </a:lnTo>
                <a:lnTo>
                  <a:pt x="5686327" y="295355"/>
                </a:lnTo>
                <a:lnTo>
                  <a:pt x="5686913" y="295939"/>
                </a:lnTo>
                <a:lnTo>
                  <a:pt x="5696157" y="311903"/>
                </a:lnTo>
                <a:lnTo>
                  <a:pt x="5731531" y="366614"/>
                </a:lnTo>
                <a:cubicBezTo>
                  <a:pt x="5757825" y="405636"/>
                  <a:pt x="5786052" y="444566"/>
                  <a:pt x="5812509" y="478933"/>
                </a:cubicBezTo>
                <a:cubicBezTo>
                  <a:pt x="5812509" y="478933"/>
                  <a:pt x="5812509" y="478933"/>
                  <a:pt x="5815302" y="472602"/>
                </a:cubicBezTo>
                <a:cubicBezTo>
                  <a:pt x="5808968" y="469807"/>
                  <a:pt x="5805428" y="460680"/>
                  <a:pt x="5814555" y="457145"/>
                </a:cubicBezTo>
                <a:lnTo>
                  <a:pt x="5817860" y="460147"/>
                </a:lnTo>
                <a:lnTo>
                  <a:pt x="5827972" y="478193"/>
                </a:lnTo>
                <a:cubicBezTo>
                  <a:pt x="5830766" y="471862"/>
                  <a:pt x="5830766" y="471862"/>
                  <a:pt x="5830766" y="471862"/>
                </a:cubicBezTo>
                <a:lnTo>
                  <a:pt x="5817860" y="460147"/>
                </a:lnTo>
                <a:lnTo>
                  <a:pt x="5763946" y="363899"/>
                </a:lnTo>
                <a:cubicBezTo>
                  <a:pt x="5742496" y="328904"/>
                  <a:pt x="5723072" y="295751"/>
                  <a:pt x="5712077" y="260643"/>
                </a:cubicBezTo>
                <a:cubicBezTo>
                  <a:pt x="5682453" y="224878"/>
                  <a:pt x="5630286" y="171603"/>
                  <a:pt x="5647795" y="149075"/>
                </a:cubicBezTo>
                <a:cubicBezTo>
                  <a:pt x="5687293" y="196760"/>
                  <a:pt x="5713379" y="223399"/>
                  <a:pt x="5750084" y="277415"/>
                </a:cubicBezTo>
                <a:cubicBezTo>
                  <a:pt x="5743749" y="274620"/>
                  <a:pt x="5740956" y="280951"/>
                  <a:pt x="5737415" y="271824"/>
                </a:cubicBezTo>
                <a:cubicBezTo>
                  <a:pt x="5734621" y="278156"/>
                  <a:pt x="5776912" y="319511"/>
                  <a:pt x="5780454" y="328637"/>
                </a:cubicBezTo>
                <a:cubicBezTo>
                  <a:pt x="5796661" y="343354"/>
                  <a:pt x="5793868" y="349685"/>
                  <a:pt x="5784739" y="353221"/>
                </a:cubicBezTo>
                <a:cubicBezTo>
                  <a:pt x="5807282" y="370734"/>
                  <a:pt x="5841940" y="446537"/>
                  <a:pt x="5865230" y="479507"/>
                </a:cubicBezTo>
                <a:cubicBezTo>
                  <a:pt x="5875105" y="491429"/>
                  <a:pt x="5881440" y="494224"/>
                  <a:pt x="5891313" y="506145"/>
                </a:cubicBezTo>
                <a:cubicBezTo>
                  <a:pt x="5958388" y="611383"/>
                  <a:pt x="6004412" y="730027"/>
                  <a:pt x="6056025" y="836005"/>
                </a:cubicBezTo>
                <a:cubicBezTo>
                  <a:pt x="6076520" y="875305"/>
                  <a:pt x="6122354" y="925785"/>
                  <a:pt x="6104098" y="932857"/>
                </a:cubicBezTo>
                <a:cubicBezTo>
                  <a:pt x="6114718" y="960236"/>
                  <a:pt x="6125341" y="987615"/>
                  <a:pt x="6138008" y="993205"/>
                </a:cubicBezTo>
                <a:cubicBezTo>
                  <a:pt x="6142295" y="1017789"/>
                  <a:pt x="6138754" y="1008663"/>
                  <a:pt x="6123293" y="1009405"/>
                </a:cubicBezTo>
                <a:cubicBezTo>
                  <a:pt x="6079508" y="937134"/>
                  <a:pt x="6046897" y="839540"/>
                  <a:pt x="6012986" y="779192"/>
                </a:cubicBezTo>
                <a:cubicBezTo>
                  <a:pt x="6015781" y="772861"/>
                  <a:pt x="6009445" y="770065"/>
                  <a:pt x="6006652" y="776396"/>
                </a:cubicBezTo>
                <a:cubicBezTo>
                  <a:pt x="6006652" y="776396"/>
                  <a:pt x="6010193" y="785523"/>
                  <a:pt x="6010193" y="785523"/>
                </a:cubicBezTo>
                <a:cubicBezTo>
                  <a:pt x="6020068" y="797446"/>
                  <a:pt x="6017273" y="803776"/>
                  <a:pt x="6014480" y="810107"/>
                </a:cubicBezTo>
                <a:lnTo>
                  <a:pt x="6004788" y="798404"/>
                </a:lnTo>
                <a:lnTo>
                  <a:pt x="6001064" y="789058"/>
                </a:lnTo>
                <a:cubicBezTo>
                  <a:pt x="6004605" y="798185"/>
                  <a:pt x="6004605" y="798185"/>
                  <a:pt x="6004605" y="798185"/>
                </a:cubicBezTo>
                <a:lnTo>
                  <a:pt x="6004788" y="798404"/>
                </a:lnTo>
                <a:lnTo>
                  <a:pt x="6051771" y="916385"/>
                </a:lnTo>
                <a:cubicBezTo>
                  <a:pt x="6070427" y="957710"/>
                  <a:pt x="6090225" y="998593"/>
                  <a:pt x="6109323" y="1041059"/>
                </a:cubicBezTo>
                <a:cubicBezTo>
                  <a:pt x="6153855" y="1128785"/>
                  <a:pt x="6189259" y="1220047"/>
                  <a:pt x="6218330" y="1308516"/>
                </a:cubicBezTo>
                <a:cubicBezTo>
                  <a:pt x="6225408" y="1326767"/>
                  <a:pt x="6235284" y="1338689"/>
                  <a:pt x="6248699" y="1359737"/>
                </a:cubicBezTo>
                <a:cubicBezTo>
                  <a:pt x="6274229" y="1439077"/>
                  <a:pt x="6291930" y="1484709"/>
                  <a:pt x="6317460" y="1564049"/>
                </a:cubicBezTo>
                <a:lnTo>
                  <a:pt x="6327364" y="1565758"/>
                </a:lnTo>
                <a:lnTo>
                  <a:pt x="6405224" y="1840478"/>
                </a:lnTo>
                <a:lnTo>
                  <a:pt x="6402944" y="1841928"/>
                </a:lnTo>
                <a:cubicBezTo>
                  <a:pt x="6401363" y="1841231"/>
                  <a:pt x="6400479" y="1838947"/>
                  <a:pt x="6401876" y="1835782"/>
                </a:cubicBezTo>
                <a:lnTo>
                  <a:pt x="6399693" y="1834088"/>
                </a:lnTo>
                <a:lnTo>
                  <a:pt x="6398335" y="1826656"/>
                </a:lnTo>
                <a:cubicBezTo>
                  <a:pt x="6396938" y="1829822"/>
                  <a:pt x="6397823" y="1832103"/>
                  <a:pt x="6399057" y="1833594"/>
                </a:cubicBezTo>
                <a:lnTo>
                  <a:pt x="6399693" y="1834088"/>
                </a:lnTo>
                <a:lnTo>
                  <a:pt x="6403601" y="1855454"/>
                </a:lnTo>
                <a:cubicBezTo>
                  <a:pt x="6404065" y="1865114"/>
                  <a:pt x="6403741" y="1874425"/>
                  <a:pt x="6404114" y="1882153"/>
                </a:cubicBezTo>
                <a:cubicBezTo>
                  <a:pt x="6426850" y="1967824"/>
                  <a:pt x="6455919" y="2056293"/>
                  <a:pt x="6473067" y="2154626"/>
                </a:cubicBezTo>
                <a:cubicBezTo>
                  <a:pt x="6477354" y="2179210"/>
                  <a:pt x="6481640" y="2203794"/>
                  <a:pt x="6483134" y="2234707"/>
                </a:cubicBezTo>
                <a:cubicBezTo>
                  <a:pt x="6493200" y="2314789"/>
                  <a:pt x="6510347" y="2413122"/>
                  <a:pt x="6520415" y="2493203"/>
                </a:cubicBezTo>
                <a:cubicBezTo>
                  <a:pt x="6527965" y="2553265"/>
                  <a:pt x="6535096" y="2604631"/>
                  <a:pt x="6531980" y="2633394"/>
                </a:cubicBezTo>
                <a:lnTo>
                  <a:pt x="6527593" y="2646575"/>
                </a:lnTo>
                <a:lnTo>
                  <a:pt x="6529126" y="2655889"/>
                </a:lnTo>
                <a:lnTo>
                  <a:pt x="6530629" y="2656552"/>
                </a:lnTo>
                <a:cubicBezTo>
                  <a:pt x="6531421" y="2656903"/>
                  <a:pt x="6531421" y="2656903"/>
                  <a:pt x="6531421" y="2656903"/>
                </a:cubicBezTo>
                <a:cubicBezTo>
                  <a:pt x="6531421" y="2656903"/>
                  <a:pt x="6531421" y="2656903"/>
                  <a:pt x="6534962" y="2666028"/>
                </a:cubicBezTo>
                <a:lnTo>
                  <a:pt x="6531926" y="2672908"/>
                </a:lnTo>
                <a:lnTo>
                  <a:pt x="6533706" y="2683731"/>
                </a:lnTo>
                <a:lnTo>
                  <a:pt x="6528462" y="2680756"/>
                </a:lnTo>
                <a:lnTo>
                  <a:pt x="6526580" y="2685022"/>
                </a:lnTo>
                <a:cubicBezTo>
                  <a:pt x="6526580" y="2685022"/>
                  <a:pt x="6526580" y="2685022"/>
                  <a:pt x="6526136" y="2683881"/>
                </a:cubicBezTo>
                <a:lnTo>
                  <a:pt x="6524812" y="2680466"/>
                </a:lnTo>
                <a:lnTo>
                  <a:pt x="6524804" y="2684545"/>
                </a:lnTo>
                <a:cubicBezTo>
                  <a:pt x="6528033" y="2702572"/>
                  <a:pt x="6538888" y="2735796"/>
                  <a:pt x="6538236" y="2743109"/>
                </a:cubicBezTo>
                <a:cubicBezTo>
                  <a:pt x="6546244" y="2763483"/>
                  <a:pt x="6540935" y="2767921"/>
                  <a:pt x="6531185" y="2767044"/>
                </a:cubicBezTo>
                <a:cubicBezTo>
                  <a:pt x="6543635" y="2792734"/>
                  <a:pt x="6541116" y="2876049"/>
                  <a:pt x="6547385" y="2915923"/>
                </a:cubicBezTo>
                <a:cubicBezTo>
                  <a:pt x="6550954" y="2930986"/>
                  <a:pt x="6555394" y="2936299"/>
                  <a:pt x="6558964" y="2951360"/>
                </a:cubicBezTo>
                <a:cubicBezTo>
                  <a:pt x="6572463" y="3075426"/>
                  <a:pt x="6561154" y="3202178"/>
                  <a:pt x="6560463" y="3320054"/>
                </a:cubicBezTo>
                <a:cubicBezTo>
                  <a:pt x="6561422" y="3364367"/>
                  <a:pt x="6580142" y="3429930"/>
                  <a:pt x="6560643" y="3428182"/>
                </a:cubicBezTo>
                <a:cubicBezTo>
                  <a:pt x="6558034" y="3457430"/>
                  <a:pt x="6555423" y="3486683"/>
                  <a:pt x="6564303" y="3497307"/>
                </a:cubicBezTo>
                <a:cubicBezTo>
                  <a:pt x="6557253" y="3521245"/>
                  <a:pt x="6558122" y="3511495"/>
                  <a:pt x="6543934" y="3505308"/>
                </a:cubicBezTo>
                <a:cubicBezTo>
                  <a:pt x="6536705" y="3421119"/>
                  <a:pt x="6550714" y="3319179"/>
                  <a:pt x="6547053" y="3250053"/>
                </a:cubicBezTo>
                <a:cubicBezTo>
                  <a:pt x="6552364" y="3245615"/>
                  <a:pt x="6547924" y="3240302"/>
                  <a:pt x="6542614" y="3244740"/>
                </a:cubicBezTo>
                <a:cubicBezTo>
                  <a:pt x="6542614" y="3244740"/>
                  <a:pt x="6541744" y="3254490"/>
                  <a:pt x="6541744" y="3254490"/>
                </a:cubicBezTo>
                <a:cubicBezTo>
                  <a:pt x="6545314" y="3269553"/>
                  <a:pt x="6540003" y="3273991"/>
                  <a:pt x="6534694" y="3278429"/>
                </a:cubicBezTo>
                <a:lnTo>
                  <a:pt x="6531190" y="3263643"/>
                </a:lnTo>
                <a:lnTo>
                  <a:pt x="6531994" y="3253615"/>
                </a:lnTo>
                <a:cubicBezTo>
                  <a:pt x="6531124" y="3263366"/>
                  <a:pt x="6531124" y="3263366"/>
                  <a:pt x="6531124" y="3263366"/>
                </a:cubicBezTo>
                <a:lnTo>
                  <a:pt x="6531190" y="3263643"/>
                </a:lnTo>
                <a:lnTo>
                  <a:pt x="6521033" y="3390229"/>
                </a:lnTo>
                <a:cubicBezTo>
                  <a:pt x="6519446" y="3435541"/>
                  <a:pt x="6519078" y="3480963"/>
                  <a:pt x="6517384" y="3527497"/>
                </a:cubicBezTo>
                <a:cubicBezTo>
                  <a:pt x="6518434" y="3625872"/>
                  <a:pt x="6509734" y="3723373"/>
                  <a:pt x="6496595" y="3815563"/>
                </a:cubicBezTo>
                <a:cubicBezTo>
                  <a:pt x="6494852" y="3835063"/>
                  <a:pt x="6498424" y="3850126"/>
                  <a:pt x="6501124" y="3874940"/>
                </a:cubicBezTo>
                <a:cubicBezTo>
                  <a:pt x="6488855" y="3957377"/>
                  <a:pt x="6484504" y="4006129"/>
                  <a:pt x="6472234" y="4088567"/>
                </a:cubicBezTo>
                <a:lnTo>
                  <a:pt x="6480357" y="4094487"/>
                </a:lnTo>
                <a:lnTo>
                  <a:pt x="6428427" y="4375267"/>
                </a:lnTo>
                <a:lnTo>
                  <a:pt x="6425741" y="4375556"/>
                </a:lnTo>
                <a:cubicBezTo>
                  <a:pt x="6424632" y="4374230"/>
                  <a:pt x="6424851" y="4371791"/>
                  <a:pt x="6427506" y="4369573"/>
                </a:cubicBezTo>
                <a:lnTo>
                  <a:pt x="6426300" y="4367087"/>
                </a:lnTo>
                <a:lnTo>
                  <a:pt x="6428376" y="4359822"/>
                </a:lnTo>
                <a:cubicBezTo>
                  <a:pt x="6425720" y="4362041"/>
                  <a:pt x="6425503" y="4364479"/>
                  <a:pt x="6425949" y="4366362"/>
                </a:cubicBezTo>
                <a:lnTo>
                  <a:pt x="6426300" y="4367087"/>
                </a:lnTo>
                <a:lnTo>
                  <a:pt x="6420336" y="4387972"/>
                </a:lnTo>
                <a:cubicBezTo>
                  <a:pt x="6416472" y="4396839"/>
                  <a:pt x="6412054" y="4405041"/>
                  <a:pt x="6408966" y="4412135"/>
                </a:cubicBezTo>
                <a:cubicBezTo>
                  <a:pt x="6391387" y="4499011"/>
                  <a:pt x="6378246" y="4591201"/>
                  <a:pt x="6350047" y="4686953"/>
                </a:cubicBezTo>
                <a:cubicBezTo>
                  <a:pt x="6342997" y="4710891"/>
                  <a:pt x="6335946" y="4734828"/>
                  <a:pt x="6323588" y="4763203"/>
                </a:cubicBezTo>
                <a:cubicBezTo>
                  <a:pt x="6297128" y="4839455"/>
                  <a:pt x="6268928" y="4935206"/>
                  <a:pt x="6242470" y="5011457"/>
                </a:cubicBezTo>
                <a:cubicBezTo>
                  <a:pt x="6229240" y="5049583"/>
                  <a:pt x="6217555" y="5084162"/>
                  <a:pt x="6206632" y="5110210"/>
                </a:cubicBezTo>
                <a:lnTo>
                  <a:pt x="6191507" y="5140673"/>
                </a:lnTo>
                <a:lnTo>
                  <a:pt x="6172300" y="5199455"/>
                </a:lnTo>
                <a:lnTo>
                  <a:pt x="6156345" y="5277115"/>
                </a:lnTo>
                <a:cubicBezTo>
                  <a:pt x="6121202" y="5347784"/>
                  <a:pt x="6084760" y="5446969"/>
                  <a:pt x="6059140" y="5529842"/>
                </a:cubicBezTo>
                <a:cubicBezTo>
                  <a:pt x="6059140" y="5529842"/>
                  <a:pt x="6059140" y="5529842"/>
                  <a:pt x="6065922" y="5528472"/>
                </a:cubicBezTo>
                <a:cubicBezTo>
                  <a:pt x="6064552" y="5521685"/>
                  <a:pt x="6069964" y="5513528"/>
                  <a:pt x="6078119" y="5518945"/>
                </a:cubicBezTo>
                <a:lnTo>
                  <a:pt x="6077573" y="5523376"/>
                </a:lnTo>
                <a:lnTo>
                  <a:pt x="6068664" y="5542046"/>
                </a:lnTo>
                <a:cubicBezTo>
                  <a:pt x="6075448" y="5540675"/>
                  <a:pt x="6075448" y="5540675"/>
                  <a:pt x="6075448" y="5540675"/>
                </a:cubicBezTo>
                <a:lnTo>
                  <a:pt x="6077573" y="5523376"/>
                </a:lnTo>
                <a:lnTo>
                  <a:pt x="6125089" y="5423814"/>
                </a:lnTo>
                <a:cubicBezTo>
                  <a:pt x="6141297" y="5386105"/>
                  <a:pt x="6157174" y="5351113"/>
                  <a:pt x="6179507" y="5321879"/>
                </a:cubicBezTo>
                <a:cubicBezTo>
                  <a:pt x="6191633" y="5277050"/>
                  <a:pt x="6205055" y="5203704"/>
                  <a:pt x="6233557" y="5205010"/>
                </a:cubicBezTo>
                <a:cubicBezTo>
                  <a:pt x="6217393" y="5264783"/>
                  <a:pt x="6210681" y="5301457"/>
                  <a:pt x="6187733" y="5362599"/>
                </a:cubicBezTo>
                <a:cubicBezTo>
                  <a:pt x="6186363" y="5355812"/>
                  <a:pt x="6179580" y="5357183"/>
                  <a:pt x="6184992" y="5349026"/>
                </a:cubicBezTo>
                <a:cubicBezTo>
                  <a:pt x="6178209" y="5350396"/>
                  <a:pt x="6168826" y="5408799"/>
                  <a:pt x="6163414" y="5416956"/>
                </a:cubicBezTo>
                <a:cubicBezTo>
                  <a:pt x="6160743" y="5438684"/>
                  <a:pt x="6153959" y="5440054"/>
                  <a:pt x="6145805" y="5434638"/>
                </a:cubicBezTo>
                <a:cubicBezTo>
                  <a:pt x="6144506" y="5463155"/>
                  <a:pt x="6102581" y="5535195"/>
                  <a:pt x="6089085" y="5573237"/>
                </a:cubicBezTo>
                <a:cubicBezTo>
                  <a:pt x="6085044" y="5588181"/>
                  <a:pt x="6086414" y="5594968"/>
                  <a:pt x="6082373" y="5609909"/>
                </a:cubicBezTo>
                <a:cubicBezTo>
                  <a:pt x="6035107" y="5725408"/>
                  <a:pt x="5964746" y="5831446"/>
                  <a:pt x="5907955" y="5934742"/>
                </a:cubicBezTo>
                <a:cubicBezTo>
                  <a:pt x="5887677" y="5974154"/>
                  <a:pt x="5872883" y="6040713"/>
                  <a:pt x="5856575" y="6029882"/>
                </a:cubicBezTo>
                <a:cubicBezTo>
                  <a:pt x="5840339" y="6054351"/>
                  <a:pt x="5824102" y="6078822"/>
                  <a:pt x="5826843" y="6092393"/>
                </a:cubicBezTo>
                <a:cubicBezTo>
                  <a:pt x="5809236" y="6110077"/>
                  <a:pt x="5814648" y="6101919"/>
                  <a:pt x="5805124" y="6089719"/>
                </a:cubicBezTo>
                <a:cubicBezTo>
                  <a:pt x="5838897" y="6012262"/>
                  <a:pt x="5899801" y="5929325"/>
                  <a:pt x="5929533" y="5866812"/>
                </a:cubicBezTo>
                <a:cubicBezTo>
                  <a:pt x="5936316" y="5865442"/>
                  <a:pt x="5934945" y="5858655"/>
                  <a:pt x="5928163" y="5860025"/>
                </a:cubicBezTo>
                <a:cubicBezTo>
                  <a:pt x="5928163" y="5860025"/>
                  <a:pt x="5922749" y="5868182"/>
                  <a:pt x="5922749" y="5868182"/>
                </a:cubicBezTo>
                <a:cubicBezTo>
                  <a:pt x="5918709" y="5883126"/>
                  <a:pt x="5911926" y="5884496"/>
                  <a:pt x="5905143" y="5885866"/>
                </a:cubicBezTo>
                <a:lnTo>
                  <a:pt x="5909110" y="5871199"/>
                </a:lnTo>
                <a:lnTo>
                  <a:pt x="5914596" y="5862765"/>
                </a:lnTo>
                <a:cubicBezTo>
                  <a:pt x="5909184" y="5870922"/>
                  <a:pt x="5909184" y="5870922"/>
                  <a:pt x="5909184" y="5870922"/>
                </a:cubicBezTo>
                <a:lnTo>
                  <a:pt x="5909110" y="5871199"/>
                </a:lnTo>
                <a:lnTo>
                  <a:pt x="5839843" y="5977637"/>
                </a:lnTo>
                <a:cubicBezTo>
                  <a:pt x="5816850" y="6016715"/>
                  <a:pt x="5794878" y="6056470"/>
                  <a:pt x="5771208" y="6096571"/>
                </a:cubicBezTo>
                <a:cubicBezTo>
                  <a:pt x="5725241" y="6183551"/>
                  <a:pt x="5671120" y="6265118"/>
                  <a:pt x="5615626" y="6339899"/>
                </a:cubicBezTo>
                <a:cubicBezTo>
                  <a:pt x="5604802" y="6356211"/>
                  <a:pt x="5600760" y="6371154"/>
                  <a:pt x="5591306" y="6394255"/>
                </a:cubicBezTo>
                <a:cubicBezTo>
                  <a:pt x="5541227" y="6460877"/>
                  <a:pt x="5514166" y="6501661"/>
                  <a:pt x="5464086" y="6568285"/>
                </a:cubicBezTo>
                <a:lnTo>
                  <a:pt x="5468405" y="6577359"/>
                </a:lnTo>
                <a:lnTo>
                  <a:pt x="5288922" y="6799441"/>
                </a:lnTo>
                <a:lnTo>
                  <a:pt x="5286422" y="6798415"/>
                </a:lnTo>
                <a:cubicBezTo>
                  <a:pt x="5286080" y="6796720"/>
                  <a:pt x="5287433" y="6794680"/>
                  <a:pt x="5290826" y="6793995"/>
                </a:cubicBezTo>
                <a:lnTo>
                  <a:pt x="5290950" y="6791235"/>
                </a:lnTo>
                <a:lnTo>
                  <a:pt x="5296238" y="6785838"/>
                </a:lnTo>
                <a:cubicBezTo>
                  <a:pt x="5292846" y="6786523"/>
                  <a:pt x="5291491" y="6788563"/>
                  <a:pt x="5290987" y="6790431"/>
                </a:cubicBezTo>
                <a:lnTo>
                  <a:pt x="5290950" y="6791235"/>
                </a:lnTo>
                <a:lnTo>
                  <a:pt x="5275753" y="6806752"/>
                </a:lnTo>
                <a:cubicBezTo>
                  <a:pt x="5268129" y="6812705"/>
                  <a:pt x="5260336" y="6817811"/>
                  <a:pt x="5254239" y="6822575"/>
                </a:cubicBezTo>
                <a:lnTo>
                  <a:pt x="5225321" y="6858000"/>
                </a:lnTo>
                <a:lnTo>
                  <a:pt x="5157501" y="6858000"/>
                </a:lnTo>
                <a:lnTo>
                  <a:pt x="5208211" y="6795673"/>
                </a:lnTo>
                <a:cubicBezTo>
                  <a:pt x="5246285" y="6748251"/>
                  <a:pt x="5283178" y="6703716"/>
                  <a:pt x="5328568" y="6666293"/>
                </a:cubicBezTo>
                <a:cubicBezTo>
                  <a:pt x="5344804" y="6641822"/>
                  <a:pt x="5355629" y="6625510"/>
                  <a:pt x="5366453" y="6609197"/>
                </a:cubicBezTo>
                <a:cubicBezTo>
                  <a:pt x="5401667" y="6573829"/>
                  <a:pt x="5389473" y="6583356"/>
                  <a:pt x="5430099" y="6539833"/>
                </a:cubicBezTo>
                <a:cubicBezTo>
                  <a:pt x="5435512" y="6531676"/>
                  <a:pt x="5427358" y="6526259"/>
                  <a:pt x="5427358" y="6526259"/>
                </a:cubicBezTo>
                <a:cubicBezTo>
                  <a:pt x="5463873" y="6462376"/>
                  <a:pt x="5492303" y="6428381"/>
                  <a:pt x="5513952" y="6395753"/>
                </a:cubicBezTo>
                <a:cubicBezTo>
                  <a:pt x="5541014" y="6354970"/>
                  <a:pt x="5564033" y="6329129"/>
                  <a:pt x="5597877" y="6286977"/>
                </a:cubicBezTo>
                <a:cubicBezTo>
                  <a:pt x="5599212" y="6276112"/>
                  <a:pt x="5595478" y="6275100"/>
                  <a:pt x="5589542" y="6276299"/>
                </a:cubicBezTo>
                <a:cubicBezTo>
                  <a:pt x="5586574" y="6276898"/>
                  <a:pt x="5583056" y="6278050"/>
                  <a:pt x="5579347" y="6278801"/>
                </a:cubicBezTo>
                <a:lnTo>
                  <a:pt x="5572013" y="6278854"/>
                </a:lnTo>
                <a:lnTo>
                  <a:pt x="5561199" y="6297181"/>
                </a:lnTo>
                <a:cubicBezTo>
                  <a:pt x="5561198" y="6290257"/>
                  <a:pt x="5554278" y="6290256"/>
                  <a:pt x="5561199" y="6283333"/>
                </a:cubicBezTo>
                <a:cubicBezTo>
                  <a:pt x="5554278" y="6283333"/>
                  <a:pt x="5533518" y="6338722"/>
                  <a:pt x="5526598" y="6345645"/>
                </a:cubicBezTo>
                <a:cubicBezTo>
                  <a:pt x="5519678" y="6366415"/>
                  <a:pt x="5512758" y="6366415"/>
                  <a:pt x="5505837" y="6359491"/>
                </a:cubicBezTo>
                <a:cubicBezTo>
                  <a:pt x="5498917" y="6387186"/>
                  <a:pt x="5443558" y="6449499"/>
                  <a:pt x="5422797" y="6484116"/>
                </a:cubicBezTo>
                <a:cubicBezTo>
                  <a:pt x="5415877" y="6497964"/>
                  <a:pt x="5415878" y="6504888"/>
                  <a:pt x="5408957" y="6518733"/>
                </a:cubicBezTo>
                <a:cubicBezTo>
                  <a:pt x="5339758" y="6622587"/>
                  <a:pt x="5249796" y="6712595"/>
                  <a:pt x="5173676" y="6802601"/>
                </a:cubicBezTo>
                <a:cubicBezTo>
                  <a:pt x="5166756" y="6811255"/>
                  <a:pt x="5159836" y="6821640"/>
                  <a:pt x="5153132" y="6832134"/>
                </a:cubicBezTo>
                <a:lnTo>
                  <a:pt x="5136638" y="6858000"/>
                </a:lnTo>
                <a:lnTo>
                  <a:pt x="5106051" y="6858000"/>
                </a:lnTo>
                <a:lnTo>
                  <a:pt x="5127832" y="6832026"/>
                </a:lnTo>
                <a:cubicBezTo>
                  <a:pt x="5158107" y="6799139"/>
                  <a:pt x="5187517" y="6767983"/>
                  <a:pt x="5208277" y="6740288"/>
                </a:cubicBezTo>
                <a:cubicBezTo>
                  <a:pt x="5215197" y="6740288"/>
                  <a:pt x="5215197" y="6733364"/>
                  <a:pt x="5208277" y="6733364"/>
                </a:cubicBezTo>
                <a:cubicBezTo>
                  <a:pt x="5208277" y="6733364"/>
                  <a:pt x="5201357" y="6740288"/>
                  <a:pt x="5201357" y="6740288"/>
                </a:cubicBezTo>
                <a:cubicBezTo>
                  <a:pt x="5194437" y="6754136"/>
                  <a:pt x="5187517" y="6754136"/>
                  <a:pt x="5180596" y="6754136"/>
                </a:cubicBezTo>
                <a:lnTo>
                  <a:pt x="5187389" y="6740544"/>
                </a:lnTo>
                <a:lnTo>
                  <a:pt x="5194437" y="6733364"/>
                </a:lnTo>
                <a:cubicBezTo>
                  <a:pt x="5187516" y="6740288"/>
                  <a:pt x="5187516" y="6740288"/>
                  <a:pt x="5187516" y="6740288"/>
                </a:cubicBezTo>
                <a:lnTo>
                  <a:pt x="5187389" y="6740544"/>
                </a:lnTo>
                <a:lnTo>
                  <a:pt x="5098421" y="6831161"/>
                </a:lnTo>
                <a:lnTo>
                  <a:pt x="5074751" y="6858000"/>
                </a:lnTo>
                <a:lnTo>
                  <a:pt x="4627783" y="6858000"/>
                </a:lnTo>
                <a:lnTo>
                  <a:pt x="4759894" y="6716663"/>
                </a:lnTo>
                <a:cubicBezTo>
                  <a:pt x="5450268" y="5934815"/>
                  <a:pt x="5893935" y="4941647"/>
                  <a:pt x="5986727" y="3868735"/>
                </a:cubicBezTo>
                <a:cubicBezTo>
                  <a:pt x="5995162" y="3759071"/>
                  <a:pt x="6003598" y="3657840"/>
                  <a:pt x="6003597" y="3548178"/>
                </a:cubicBezTo>
                <a:cubicBezTo>
                  <a:pt x="6003597" y="3548178"/>
                  <a:pt x="6012034" y="3548178"/>
                  <a:pt x="6012034" y="3539742"/>
                </a:cubicBezTo>
                <a:lnTo>
                  <a:pt x="6012033" y="3514433"/>
                </a:lnTo>
                <a:lnTo>
                  <a:pt x="6003597" y="3506001"/>
                </a:lnTo>
                <a:lnTo>
                  <a:pt x="6003597" y="3269799"/>
                </a:lnTo>
                <a:cubicBezTo>
                  <a:pt x="5995162" y="3084217"/>
                  <a:pt x="5978291" y="2907070"/>
                  <a:pt x="5952984" y="2721484"/>
                </a:cubicBezTo>
                <a:cubicBezTo>
                  <a:pt x="5868626" y="2122549"/>
                  <a:pt x="5683041" y="1557361"/>
                  <a:pt x="5404662" y="1051221"/>
                </a:cubicBezTo>
                <a:cubicBezTo>
                  <a:pt x="5261257" y="764409"/>
                  <a:pt x="5075668" y="486032"/>
                  <a:pt x="4873211" y="224525"/>
                </a:cubicBezTo>
                <a:cubicBezTo>
                  <a:pt x="4881646" y="232961"/>
                  <a:pt x="4881646" y="232961"/>
                  <a:pt x="4890083" y="232961"/>
                </a:cubicBezTo>
                <a:cubicBezTo>
                  <a:pt x="4873213" y="207654"/>
                  <a:pt x="4831032" y="157040"/>
                  <a:pt x="4797289" y="114861"/>
                </a:cubicBezTo>
                <a:cubicBezTo>
                  <a:pt x="4771984" y="89556"/>
                  <a:pt x="4755110" y="64247"/>
                  <a:pt x="4738239" y="55811"/>
                </a:cubicBezTo>
                <a:close/>
                <a:moveTo>
                  <a:pt x="0" y="0"/>
                </a:moveTo>
                <a:lnTo>
                  <a:pt x="4229922" y="0"/>
                </a:lnTo>
                <a:lnTo>
                  <a:pt x="4372273" y="157015"/>
                </a:lnTo>
                <a:cubicBezTo>
                  <a:pt x="4431688" y="226187"/>
                  <a:pt x="4489090" y="297230"/>
                  <a:pt x="4543809" y="370769"/>
                </a:cubicBezTo>
                <a:cubicBezTo>
                  <a:pt x="4656128" y="524172"/>
                  <a:pt x="4758013" y="681691"/>
                  <a:pt x="4849592" y="843375"/>
                </a:cubicBezTo>
                <a:lnTo>
                  <a:pt x="4914877" y="967066"/>
                </a:lnTo>
                <a:lnTo>
                  <a:pt x="4925933" y="979122"/>
                </a:lnTo>
                <a:cubicBezTo>
                  <a:pt x="4944916" y="1006408"/>
                  <a:pt x="4963897" y="1049113"/>
                  <a:pt x="4982878" y="1068093"/>
                </a:cubicBezTo>
                <a:cubicBezTo>
                  <a:pt x="4982877" y="1070904"/>
                  <a:pt x="4982877" y="1073716"/>
                  <a:pt x="4982876" y="1076527"/>
                </a:cubicBezTo>
                <a:lnTo>
                  <a:pt x="4982876" y="1084962"/>
                </a:lnTo>
                <a:lnTo>
                  <a:pt x="4991312" y="1084964"/>
                </a:lnTo>
                <a:cubicBezTo>
                  <a:pt x="5008182" y="1110271"/>
                  <a:pt x="4999747" y="1110271"/>
                  <a:pt x="5008183" y="1127139"/>
                </a:cubicBezTo>
                <a:lnTo>
                  <a:pt x="5008183" y="1135577"/>
                </a:lnTo>
                <a:lnTo>
                  <a:pt x="5016618" y="1144015"/>
                </a:lnTo>
                <a:lnTo>
                  <a:pt x="5016619" y="1135576"/>
                </a:lnTo>
                <a:cubicBezTo>
                  <a:pt x="5041926" y="1177757"/>
                  <a:pt x="5050362" y="1203064"/>
                  <a:pt x="5075670" y="1228369"/>
                </a:cubicBezTo>
                <a:lnTo>
                  <a:pt x="5067232" y="1228371"/>
                </a:lnTo>
                <a:lnTo>
                  <a:pt x="5067232" y="1236805"/>
                </a:lnTo>
                <a:cubicBezTo>
                  <a:pt x="5067235" y="1245241"/>
                  <a:pt x="5075669" y="1245241"/>
                  <a:pt x="5075669" y="1245241"/>
                </a:cubicBezTo>
                <a:lnTo>
                  <a:pt x="5084105" y="1245241"/>
                </a:lnTo>
                <a:cubicBezTo>
                  <a:pt x="5084106" y="1248053"/>
                  <a:pt x="5084106" y="1250866"/>
                  <a:pt x="5084107" y="1253677"/>
                </a:cubicBezTo>
                <a:cubicBezTo>
                  <a:pt x="5100976" y="1278984"/>
                  <a:pt x="5092540" y="1287420"/>
                  <a:pt x="5100976" y="1304291"/>
                </a:cubicBezTo>
                <a:cubicBezTo>
                  <a:pt x="5109412" y="1304291"/>
                  <a:pt x="5109411" y="1295855"/>
                  <a:pt x="5117847" y="1312726"/>
                </a:cubicBezTo>
                <a:cubicBezTo>
                  <a:pt x="5117848" y="1321162"/>
                  <a:pt x="5126283" y="1321162"/>
                  <a:pt x="5126282" y="1329598"/>
                </a:cubicBezTo>
                <a:cubicBezTo>
                  <a:pt x="5117847" y="1329598"/>
                  <a:pt x="5117847" y="1329598"/>
                  <a:pt x="5117847" y="1338033"/>
                </a:cubicBezTo>
                <a:lnTo>
                  <a:pt x="5126283" y="1346469"/>
                </a:lnTo>
                <a:cubicBezTo>
                  <a:pt x="5126283" y="1346469"/>
                  <a:pt x="5126285" y="1354905"/>
                  <a:pt x="5134719" y="1354905"/>
                </a:cubicBezTo>
                <a:cubicBezTo>
                  <a:pt x="5143154" y="1371778"/>
                  <a:pt x="5185333" y="1439263"/>
                  <a:pt x="5176898" y="1430824"/>
                </a:cubicBezTo>
                <a:cubicBezTo>
                  <a:pt x="5193769" y="1422391"/>
                  <a:pt x="5151590" y="1405518"/>
                  <a:pt x="5168461" y="1397082"/>
                </a:cubicBezTo>
                <a:cubicBezTo>
                  <a:pt x="5160025" y="1388648"/>
                  <a:pt x="5151590" y="1380211"/>
                  <a:pt x="5143155" y="1363341"/>
                </a:cubicBezTo>
                <a:lnTo>
                  <a:pt x="5143154" y="1354903"/>
                </a:lnTo>
                <a:lnTo>
                  <a:pt x="5143155" y="1346469"/>
                </a:lnTo>
                <a:cubicBezTo>
                  <a:pt x="5143155" y="1338034"/>
                  <a:pt x="5134719" y="1329598"/>
                  <a:pt x="5134719" y="1329598"/>
                </a:cubicBezTo>
                <a:cubicBezTo>
                  <a:pt x="5134719" y="1304291"/>
                  <a:pt x="5109411" y="1295855"/>
                  <a:pt x="5092539" y="1262112"/>
                </a:cubicBezTo>
                <a:cubicBezTo>
                  <a:pt x="5100976" y="1262115"/>
                  <a:pt x="5100976" y="1253677"/>
                  <a:pt x="5092540" y="1245241"/>
                </a:cubicBezTo>
                <a:lnTo>
                  <a:pt x="5092539" y="1236803"/>
                </a:lnTo>
                <a:lnTo>
                  <a:pt x="5092539" y="1219933"/>
                </a:lnTo>
                <a:cubicBezTo>
                  <a:pt x="5084107" y="1219935"/>
                  <a:pt x="5084105" y="1211496"/>
                  <a:pt x="5084107" y="1219935"/>
                </a:cubicBezTo>
                <a:lnTo>
                  <a:pt x="5075668" y="1219935"/>
                </a:lnTo>
                <a:cubicBezTo>
                  <a:pt x="5075669" y="1194627"/>
                  <a:pt x="5058796" y="1203064"/>
                  <a:pt x="5050362" y="1186189"/>
                </a:cubicBezTo>
                <a:cubicBezTo>
                  <a:pt x="5041926" y="1160885"/>
                  <a:pt x="5033490" y="1144012"/>
                  <a:pt x="5025055" y="1135578"/>
                </a:cubicBezTo>
                <a:lnTo>
                  <a:pt x="5025054" y="1127141"/>
                </a:lnTo>
                <a:lnTo>
                  <a:pt x="5025055" y="1118707"/>
                </a:lnTo>
                <a:cubicBezTo>
                  <a:pt x="5016619" y="1110270"/>
                  <a:pt x="5012403" y="1106052"/>
                  <a:pt x="5009238" y="1101833"/>
                </a:cubicBezTo>
                <a:lnTo>
                  <a:pt x="5004170" y="1092826"/>
                </a:lnTo>
                <a:lnTo>
                  <a:pt x="5008183" y="1093400"/>
                </a:lnTo>
                <a:lnTo>
                  <a:pt x="5008182" y="1084964"/>
                </a:lnTo>
                <a:lnTo>
                  <a:pt x="4999746" y="1076527"/>
                </a:lnTo>
                <a:lnTo>
                  <a:pt x="4991312" y="1068091"/>
                </a:lnTo>
                <a:cubicBezTo>
                  <a:pt x="4991314" y="1059657"/>
                  <a:pt x="4991314" y="1059657"/>
                  <a:pt x="4982876" y="1042786"/>
                </a:cubicBezTo>
                <a:cubicBezTo>
                  <a:pt x="4982876" y="1051221"/>
                  <a:pt x="4974440" y="1042787"/>
                  <a:pt x="4966004" y="1025912"/>
                </a:cubicBezTo>
                <a:cubicBezTo>
                  <a:pt x="4974440" y="1025914"/>
                  <a:pt x="4974440" y="1034350"/>
                  <a:pt x="4982876" y="1034349"/>
                </a:cubicBezTo>
                <a:cubicBezTo>
                  <a:pt x="4966005" y="1009043"/>
                  <a:pt x="4966004" y="1025912"/>
                  <a:pt x="4957571" y="1009043"/>
                </a:cubicBezTo>
                <a:cubicBezTo>
                  <a:pt x="4949132" y="983737"/>
                  <a:pt x="4957569" y="1000607"/>
                  <a:pt x="4932262" y="966864"/>
                </a:cubicBezTo>
                <a:cubicBezTo>
                  <a:pt x="4940697" y="958427"/>
                  <a:pt x="4949132" y="966864"/>
                  <a:pt x="4957569" y="966864"/>
                </a:cubicBezTo>
                <a:lnTo>
                  <a:pt x="4923825" y="933123"/>
                </a:lnTo>
                <a:lnTo>
                  <a:pt x="4932261" y="933122"/>
                </a:lnTo>
                <a:lnTo>
                  <a:pt x="4932262" y="924686"/>
                </a:lnTo>
                <a:cubicBezTo>
                  <a:pt x="4932262" y="924686"/>
                  <a:pt x="4923828" y="924686"/>
                  <a:pt x="4923825" y="916250"/>
                </a:cubicBezTo>
                <a:cubicBezTo>
                  <a:pt x="4915392" y="907814"/>
                  <a:pt x="4906952" y="890943"/>
                  <a:pt x="4898518" y="890943"/>
                </a:cubicBezTo>
                <a:cubicBezTo>
                  <a:pt x="4898518" y="890943"/>
                  <a:pt x="4890085" y="882507"/>
                  <a:pt x="4890083" y="874073"/>
                </a:cubicBezTo>
                <a:lnTo>
                  <a:pt x="4881646" y="865638"/>
                </a:lnTo>
                <a:lnTo>
                  <a:pt x="4881647" y="874073"/>
                </a:lnTo>
                <a:lnTo>
                  <a:pt x="4881647" y="882507"/>
                </a:lnTo>
                <a:cubicBezTo>
                  <a:pt x="4856340" y="857200"/>
                  <a:pt x="4847904" y="831895"/>
                  <a:pt x="4839470" y="815023"/>
                </a:cubicBezTo>
                <a:cubicBezTo>
                  <a:pt x="4847904" y="815024"/>
                  <a:pt x="4856341" y="823461"/>
                  <a:pt x="4864776" y="823459"/>
                </a:cubicBezTo>
                <a:cubicBezTo>
                  <a:pt x="4839469" y="781279"/>
                  <a:pt x="4814160" y="739104"/>
                  <a:pt x="4814160" y="772843"/>
                </a:cubicBezTo>
                <a:cubicBezTo>
                  <a:pt x="4797289" y="730666"/>
                  <a:pt x="4797289" y="730666"/>
                  <a:pt x="4771982" y="705360"/>
                </a:cubicBezTo>
                <a:cubicBezTo>
                  <a:pt x="4771982" y="705360"/>
                  <a:pt x="4780421" y="705359"/>
                  <a:pt x="4780419" y="713795"/>
                </a:cubicBezTo>
                <a:lnTo>
                  <a:pt x="4788853" y="713795"/>
                </a:lnTo>
                <a:cubicBezTo>
                  <a:pt x="4797291" y="722229"/>
                  <a:pt x="4797292" y="713795"/>
                  <a:pt x="4797292" y="713795"/>
                </a:cubicBezTo>
                <a:cubicBezTo>
                  <a:pt x="4797289" y="705360"/>
                  <a:pt x="4797289" y="705360"/>
                  <a:pt x="4788854" y="696923"/>
                </a:cubicBezTo>
                <a:lnTo>
                  <a:pt x="4797290" y="696923"/>
                </a:lnTo>
                <a:lnTo>
                  <a:pt x="4805728" y="705359"/>
                </a:lnTo>
                <a:cubicBezTo>
                  <a:pt x="4805727" y="708171"/>
                  <a:pt x="4805727" y="710983"/>
                  <a:pt x="4805726" y="713795"/>
                </a:cubicBezTo>
                <a:lnTo>
                  <a:pt x="4814160" y="722229"/>
                </a:lnTo>
                <a:lnTo>
                  <a:pt x="4822596" y="730666"/>
                </a:lnTo>
                <a:cubicBezTo>
                  <a:pt x="4881647" y="823459"/>
                  <a:pt x="4932262" y="907814"/>
                  <a:pt x="4991311" y="1000607"/>
                </a:cubicBezTo>
                <a:lnTo>
                  <a:pt x="4991312" y="1009043"/>
                </a:lnTo>
                <a:lnTo>
                  <a:pt x="4999746" y="1017476"/>
                </a:lnTo>
                <a:cubicBezTo>
                  <a:pt x="5025057" y="1042786"/>
                  <a:pt x="5016619" y="1042785"/>
                  <a:pt x="5033490" y="1068093"/>
                </a:cubicBezTo>
                <a:cubicBezTo>
                  <a:pt x="5033490" y="1076527"/>
                  <a:pt x="5033489" y="1084964"/>
                  <a:pt x="5041925" y="1093401"/>
                </a:cubicBezTo>
                <a:lnTo>
                  <a:pt x="5050362" y="1101835"/>
                </a:lnTo>
                <a:cubicBezTo>
                  <a:pt x="5067233" y="1127141"/>
                  <a:pt x="5075669" y="1152450"/>
                  <a:pt x="5092540" y="1160885"/>
                </a:cubicBezTo>
                <a:lnTo>
                  <a:pt x="5100975" y="1169321"/>
                </a:lnTo>
                <a:lnTo>
                  <a:pt x="5100976" y="1194627"/>
                </a:lnTo>
                <a:cubicBezTo>
                  <a:pt x="5109412" y="1194627"/>
                  <a:pt x="5126283" y="1236805"/>
                  <a:pt x="5143155" y="1253676"/>
                </a:cubicBezTo>
                <a:lnTo>
                  <a:pt x="5151590" y="1262112"/>
                </a:lnTo>
                <a:lnTo>
                  <a:pt x="5151590" y="1270548"/>
                </a:lnTo>
                <a:cubicBezTo>
                  <a:pt x="5185332" y="1346469"/>
                  <a:pt x="5219076" y="1430825"/>
                  <a:pt x="5261254" y="1506748"/>
                </a:cubicBezTo>
                <a:cubicBezTo>
                  <a:pt x="5261255" y="1515180"/>
                  <a:pt x="5269690" y="1523617"/>
                  <a:pt x="5278126" y="1532055"/>
                </a:cubicBezTo>
                <a:cubicBezTo>
                  <a:pt x="5278126" y="1540489"/>
                  <a:pt x="5278125" y="1548926"/>
                  <a:pt x="5278128" y="1557362"/>
                </a:cubicBezTo>
                <a:cubicBezTo>
                  <a:pt x="5278125" y="1548926"/>
                  <a:pt x="5286562" y="1557361"/>
                  <a:pt x="5294998" y="1557362"/>
                </a:cubicBezTo>
                <a:cubicBezTo>
                  <a:pt x="5294997" y="1565794"/>
                  <a:pt x="5303433" y="1574233"/>
                  <a:pt x="5303433" y="1574233"/>
                </a:cubicBezTo>
                <a:cubicBezTo>
                  <a:pt x="5320305" y="1616412"/>
                  <a:pt x="5328741" y="1658590"/>
                  <a:pt x="5345614" y="1692332"/>
                </a:cubicBezTo>
                <a:cubicBezTo>
                  <a:pt x="5345613" y="1695144"/>
                  <a:pt x="5345613" y="1697956"/>
                  <a:pt x="5345612" y="1700767"/>
                </a:cubicBezTo>
                <a:lnTo>
                  <a:pt x="5345612" y="1717637"/>
                </a:lnTo>
                <a:lnTo>
                  <a:pt x="5354048" y="1717639"/>
                </a:lnTo>
                <a:cubicBezTo>
                  <a:pt x="5379355" y="1768251"/>
                  <a:pt x="5404662" y="1810432"/>
                  <a:pt x="5413098" y="1844173"/>
                </a:cubicBezTo>
                <a:cubicBezTo>
                  <a:pt x="5438404" y="1869479"/>
                  <a:pt x="5455275" y="1945401"/>
                  <a:pt x="5480584" y="2012887"/>
                </a:cubicBezTo>
                <a:cubicBezTo>
                  <a:pt x="5497455" y="2029761"/>
                  <a:pt x="5505890" y="2088808"/>
                  <a:pt x="5514328" y="2105680"/>
                </a:cubicBezTo>
                <a:lnTo>
                  <a:pt x="5514328" y="2114117"/>
                </a:lnTo>
                <a:lnTo>
                  <a:pt x="5514327" y="2122551"/>
                </a:lnTo>
                <a:lnTo>
                  <a:pt x="5514328" y="2130987"/>
                </a:lnTo>
                <a:cubicBezTo>
                  <a:pt x="5522762" y="2139423"/>
                  <a:pt x="5522762" y="2139423"/>
                  <a:pt x="5522762" y="2130987"/>
                </a:cubicBezTo>
                <a:cubicBezTo>
                  <a:pt x="5531197" y="2156294"/>
                  <a:pt x="5531198" y="2139423"/>
                  <a:pt x="5539633" y="2139424"/>
                </a:cubicBezTo>
                <a:cubicBezTo>
                  <a:pt x="5531196" y="2164730"/>
                  <a:pt x="5556505" y="2164730"/>
                  <a:pt x="5556503" y="2198472"/>
                </a:cubicBezTo>
                <a:cubicBezTo>
                  <a:pt x="5564941" y="2190038"/>
                  <a:pt x="5564939" y="2215344"/>
                  <a:pt x="5573376" y="2215344"/>
                </a:cubicBezTo>
                <a:cubicBezTo>
                  <a:pt x="5556504" y="2181601"/>
                  <a:pt x="5548068" y="2122551"/>
                  <a:pt x="5531197" y="2114117"/>
                </a:cubicBezTo>
                <a:lnTo>
                  <a:pt x="5531198" y="2097245"/>
                </a:lnTo>
                <a:lnTo>
                  <a:pt x="5522762" y="2088808"/>
                </a:lnTo>
                <a:cubicBezTo>
                  <a:pt x="5522762" y="2038194"/>
                  <a:pt x="5497455" y="1996017"/>
                  <a:pt x="5480583" y="1953837"/>
                </a:cubicBezTo>
                <a:cubicBezTo>
                  <a:pt x="5438405" y="1844173"/>
                  <a:pt x="5404661" y="1734510"/>
                  <a:pt x="5362484" y="1641717"/>
                </a:cubicBezTo>
                <a:cubicBezTo>
                  <a:pt x="5328740" y="1565794"/>
                  <a:pt x="5294998" y="1447698"/>
                  <a:pt x="5235948" y="1346470"/>
                </a:cubicBezTo>
                <a:cubicBezTo>
                  <a:pt x="5227512" y="1329599"/>
                  <a:pt x="5210641" y="1321163"/>
                  <a:pt x="5210643" y="1304291"/>
                </a:cubicBezTo>
                <a:cubicBezTo>
                  <a:pt x="5168462" y="1228369"/>
                  <a:pt x="5143155" y="1152450"/>
                  <a:pt x="5109412" y="1093400"/>
                </a:cubicBezTo>
                <a:cubicBezTo>
                  <a:pt x="5075669" y="1051221"/>
                  <a:pt x="5092540" y="1076527"/>
                  <a:pt x="5067234" y="1025914"/>
                </a:cubicBezTo>
                <a:cubicBezTo>
                  <a:pt x="5041926" y="966866"/>
                  <a:pt x="5008183" y="916250"/>
                  <a:pt x="4974440" y="882507"/>
                </a:cubicBezTo>
                <a:cubicBezTo>
                  <a:pt x="4940696" y="806586"/>
                  <a:pt x="4856339" y="705359"/>
                  <a:pt x="4814162" y="637873"/>
                </a:cubicBezTo>
                <a:cubicBezTo>
                  <a:pt x="4797289" y="612566"/>
                  <a:pt x="4788854" y="621003"/>
                  <a:pt x="4771983" y="595695"/>
                </a:cubicBezTo>
                <a:cubicBezTo>
                  <a:pt x="4788854" y="587259"/>
                  <a:pt x="4755109" y="545082"/>
                  <a:pt x="4729804" y="519774"/>
                </a:cubicBezTo>
                <a:cubicBezTo>
                  <a:pt x="4729804" y="519774"/>
                  <a:pt x="4721369" y="519774"/>
                  <a:pt x="4712933" y="511338"/>
                </a:cubicBezTo>
                <a:cubicBezTo>
                  <a:pt x="4687626" y="486033"/>
                  <a:pt x="4670753" y="426982"/>
                  <a:pt x="4628576" y="393238"/>
                </a:cubicBezTo>
                <a:cubicBezTo>
                  <a:pt x="4620140" y="384804"/>
                  <a:pt x="4611704" y="393238"/>
                  <a:pt x="4594833" y="376368"/>
                </a:cubicBezTo>
                <a:cubicBezTo>
                  <a:pt x="4594833" y="376368"/>
                  <a:pt x="4594833" y="351062"/>
                  <a:pt x="4577960" y="342623"/>
                </a:cubicBezTo>
                <a:cubicBezTo>
                  <a:pt x="4510475" y="249831"/>
                  <a:pt x="4400810" y="148604"/>
                  <a:pt x="4324890" y="72683"/>
                </a:cubicBezTo>
                <a:cubicBezTo>
                  <a:pt x="4308018" y="55812"/>
                  <a:pt x="4291147" y="36832"/>
                  <a:pt x="4273221" y="16797"/>
                </a:cubicBezTo>
                <a:lnTo>
                  <a:pt x="4257562" y="0"/>
                </a:lnTo>
                <a:lnTo>
                  <a:pt x="4303981" y="0"/>
                </a:lnTo>
                <a:lnTo>
                  <a:pt x="4319485" y="14161"/>
                </a:lnTo>
                <a:cubicBezTo>
                  <a:pt x="4325944" y="20488"/>
                  <a:pt x="4333325" y="28396"/>
                  <a:pt x="4341761" y="38940"/>
                </a:cubicBezTo>
                <a:lnTo>
                  <a:pt x="4333323" y="38940"/>
                </a:lnTo>
                <a:lnTo>
                  <a:pt x="4341761" y="47377"/>
                </a:lnTo>
                <a:cubicBezTo>
                  <a:pt x="4341762" y="64247"/>
                  <a:pt x="4324890" y="38940"/>
                  <a:pt x="4316454" y="38940"/>
                </a:cubicBezTo>
                <a:cubicBezTo>
                  <a:pt x="4333323" y="64247"/>
                  <a:pt x="4341762" y="64247"/>
                  <a:pt x="4358630" y="64247"/>
                </a:cubicBezTo>
                <a:cubicBezTo>
                  <a:pt x="4358633" y="72683"/>
                  <a:pt x="4358633" y="72683"/>
                  <a:pt x="4367067" y="81121"/>
                </a:cubicBezTo>
                <a:cubicBezTo>
                  <a:pt x="4367069" y="89554"/>
                  <a:pt x="4375504" y="89556"/>
                  <a:pt x="4375504" y="89556"/>
                </a:cubicBezTo>
                <a:lnTo>
                  <a:pt x="4383940" y="81120"/>
                </a:lnTo>
                <a:cubicBezTo>
                  <a:pt x="4392373" y="114861"/>
                  <a:pt x="4409246" y="89554"/>
                  <a:pt x="4434553" y="131733"/>
                </a:cubicBezTo>
                <a:lnTo>
                  <a:pt x="4442990" y="140168"/>
                </a:lnTo>
                <a:lnTo>
                  <a:pt x="4451426" y="140168"/>
                </a:lnTo>
                <a:cubicBezTo>
                  <a:pt x="4510474" y="207654"/>
                  <a:pt x="4561090" y="258268"/>
                  <a:pt x="4611704" y="300447"/>
                </a:cubicBezTo>
                <a:cubicBezTo>
                  <a:pt x="4603266" y="300447"/>
                  <a:pt x="4603267" y="334190"/>
                  <a:pt x="4620140" y="325755"/>
                </a:cubicBezTo>
                <a:cubicBezTo>
                  <a:pt x="4611704" y="308881"/>
                  <a:pt x="4628575" y="317318"/>
                  <a:pt x="4637011" y="334188"/>
                </a:cubicBezTo>
                <a:cubicBezTo>
                  <a:pt x="4662316" y="367932"/>
                  <a:pt x="4712933" y="418545"/>
                  <a:pt x="4755110" y="477595"/>
                </a:cubicBezTo>
                <a:cubicBezTo>
                  <a:pt x="4797290" y="528209"/>
                  <a:pt x="4839469" y="587259"/>
                  <a:pt x="4873211" y="629438"/>
                </a:cubicBezTo>
                <a:cubicBezTo>
                  <a:pt x="4864775" y="621002"/>
                  <a:pt x="4873211" y="654745"/>
                  <a:pt x="4881646" y="654745"/>
                </a:cubicBezTo>
                <a:cubicBezTo>
                  <a:pt x="4873211" y="637873"/>
                  <a:pt x="4881647" y="637873"/>
                  <a:pt x="4890082" y="646309"/>
                </a:cubicBezTo>
                <a:cubicBezTo>
                  <a:pt x="4890083" y="663180"/>
                  <a:pt x="4923827" y="705359"/>
                  <a:pt x="4949133" y="739102"/>
                </a:cubicBezTo>
                <a:cubicBezTo>
                  <a:pt x="4974440" y="772843"/>
                  <a:pt x="4999747" y="798150"/>
                  <a:pt x="4991312" y="798150"/>
                </a:cubicBezTo>
                <a:cubicBezTo>
                  <a:pt x="5025055" y="831895"/>
                  <a:pt x="5041926" y="865638"/>
                  <a:pt x="5058797" y="899380"/>
                </a:cubicBezTo>
                <a:cubicBezTo>
                  <a:pt x="5084104" y="941557"/>
                  <a:pt x="5100976" y="983736"/>
                  <a:pt x="5143155" y="1034350"/>
                </a:cubicBezTo>
                <a:lnTo>
                  <a:pt x="5143154" y="1051222"/>
                </a:lnTo>
                <a:cubicBezTo>
                  <a:pt x="5176898" y="1059657"/>
                  <a:pt x="5202205" y="1169322"/>
                  <a:pt x="5227512" y="1203064"/>
                </a:cubicBezTo>
                <a:cubicBezTo>
                  <a:pt x="5235949" y="1211497"/>
                  <a:pt x="5235950" y="1203065"/>
                  <a:pt x="5244383" y="1219935"/>
                </a:cubicBezTo>
                <a:cubicBezTo>
                  <a:pt x="5261254" y="1245241"/>
                  <a:pt x="5261256" y="1270548"/>
                  <a:pt x="5278126" y="1295855"/>
                </a:cubicBezTo>
                <a:cubicBezTo>
                  <a:pt x="5286561" y="1312728"/>
                  <a:pt x="5295000" y="1321162"/>
                  <a:pt x="5311869" y="1338033"/>
                </a:cubicBezTo>
                <a:cubicBezTo>
                  <a:pt x="5337176" y="1388648"/>
                  <a:pt x="5354048" y="1464569"/>
                  <a:pt x="5379354" y="1523620"/>
                </a:cubicBezTo>
                <a:cubicBezTo>
                  <a:pt x="5413098" y="1591105"/>
                  <a:pt x="5446840" y="1692332"/>
                  <a:pt x="5480584" y="1768253"/>
                </a:cubicBezTo>
                <a:cubicBezTo>
                  <a:pt x="5489019" y="1793560"/>
                  <a:pt x="5505891" y="1818865"/>
                  <a:pt x="5514328" y="1835738"/>
                </a:cubicBezTo>
                <a:lnTo>
                  <a:pt x="5505890" y="1827301"/>
                </a:lnTo>
                <a:cubicBezTo>
                  <a:pt x="5514327" y="1861046"/>
                  <a:pt x="5531197" y="1894789"/>
                  <a:pt x="5539634" y="1920094"/>
                </a:cubicBezTo>
                <a:lnTo>
                  <a:pt x="5539634" y="1945401"/>
                </a:lnTo>
                <a:cubicBezTo>
                  <a:pt x="5564941" y="2029760"/>
                  <a:pt x="5598683" y="2139423"/>
                  <a:pt x="5623989" y="2215343"/>
                </a:cubicBezTo>
                <a:lnTo>
                  <a:pt x="5615554" y="2215342"/>
                </a:lnTo>
                <a:lnTo>
                  <a:pt x="5615555" y="2223779"/>
                </a:lnTo>
                <a:lnTo>
                  <a:pt x="5623988" y="2232216"/>
                </a:lnTo>
                <a:cubicBezTo>
                  <a:pt x="5632426" y="2257524"/>
                  <a:pt x="5640861" y="2350315"/>
                  <a:pt x="5649298" y="2325008"/>
                </a:cubicBezTo>
                <a:lnTo>
                  <a:pt x="5649298" y="2333444"/>
                </a:lnTo>
                <a:lnTo>
                  <a:pt x="5649298" y="2341878"/>
                </a:lnTo>
                <a:lnTo>
                  <a:pt x="5657733" y="2341879"/>
                </a:lnTo>
                <a:lnTo>
                  <a:pt x="5657733" y="2333443"/>
                </a:lnTo>
                <a:cubicBezTo>
                  <a:pt x="5674605" y="2325008"/>
                  <a:pt x="5666171" y="2358751"/>
                  <a:pt x="5666169" y="2367185"/>
                </a:cubicBezTo>
                <a:cubicBezTo>
                  <a:pt x="5674605" y="2350315"/>
                  <a:pt x="5691476" y="2400928"/>
                  <a:pt x="5683040" y="2367183"/>
                </a:cubicBezTo>
                <a:cubicBezTo>
                  <a:pt x="5674605" y="2367186"/>
                  <a:pt x="5674605" y="2341878"/>
                  <a:pt x="5674605" y="2341878"/>
                </a:cubicBezTo>
                <a:cubicBezTo>
                  <a:pt x="5683041" y="2358751"/>
                  <a:pt x="5683041" y="2350315"/>
                  <a:pt x="5683040" y="2341879"/>
                </a:cubicBezTo>
                <a:cubicBezTo>
                  <a:pt x="5666171" y="2333443"/>
                  <a:pt x="5666171" y="2299699"/>
                  <a:pt x="5649298" y="2274394"/>
                </a:cubicBezTo>
                <a:lnTo>
                  <a:pt x="5649298" y="2257524"/>
                </a:lnTo>
                <a:lnTo>
                  <a:pt x="5649298" y="2249087"/>
                </a:lnTo>
                <a:lnTo>
                  <a:pt x="5649297" y="2240649"/>
                </a:lnTo>
                <a:lnTo>
                  <a:pt x="5640860" y="2240651"/>
                </a:lnTo>
                <a:cubicBezTo>
                  <a:pt x="5640862" y="2232213"/>
                  <a:pt x="5640862" y="2232213"/>
                  <a:pt x="5640862" y="2223779"/>
                </a:cubicBezTo>
                <a:cubicBezTo>
                  <a:pt x="5649297" y="2215342"/>
                  <a:pt x="5649296" y="2232217"/>
                  <a:pt x="5657734" y="2232217"/>
                </a:cubicBezTo>
                <a:cubicBezTo>
                  <a:pt x="5657734" y="2215345"/>
                  <a:pt x="5649297" y="2215342"/>
                  <a:pt x="5649298" y="2206908"/>
                </a:cubicBezTo>
                <a:lnTo>
                  <a:pt x="5649298" y="2198470"/>
                </a:lnTo>
                <a:lnTo>
                  <a:pt x="5649297" y="2190035"/>
                </a:lnTo>
                <a:lnTo>
                  <a:pt x="5649298" y="2181601"/>
                </a:lnTo>
                <a:lnTo>
                  <a:pt x="5640859" y="2147859"/>
                </a:lnTo>
                <a:lnTo>
                  <a:pt x="5632426" y="2139423"/>
                </a:lnTo>
                <a:cubicBezTo>
                  <a:pt x="5615553" y="2088809"/>
                  <a:pt x="5615555" y="2105681"/>
                  <a:pt x="5607121" y="2055067"/>
                </a:cubicBezTo>
                <a:cubicBezTo>
                  <a:pt x="5607121" y="2046628"/>
                  <a:pt x="5607121" y="2046628"/>
                  <a:pt x="5607118" y="2038194"/>
                </a:cubicBezTo>
                <a:cubicBezTo>
                  <a:pt x="5598683" y="2029760"/>
                  <a:pt x="5598683" y="2029760"/>
                  <a:pt x="5598684" y="2038192"/>
                </a:cubicBezTo>
                <a:cubicBezTo>
                  <a:pt x="5598684" y="2012887"/>
                  <a:pt x="5590248" y="1970710"/>
                  <a:pt x="5573377" y="1962273"/>
                </a:cubicBezTo>
                <a:cubicBezTo>
                  <a:pt x="5581812" y="1979144"/>
                  <a:pt x="5573375" y="1979146"/>
                  <a:pt x="5564941" y="1962273"/>
                </a:cubicBezTo>
                <a:lnTo>
                  <a:pt x="5564941" y="1953837"/>
                </a:lnTo>
                <a:lnTo>
                  <a:pt x="5573376" y="1953838"/>
                </a:lnTo>
                <a:cubicBezTo>
                  <a:pt x="5573375" y="1951025"/>
                  <a:pt x="5573377" y="1948213"/>
                  <a:pt x="5573377" y="1945401"/>
                </a:cubicBezTo>
                <a:lnTo>
                  <a:pt x="5564941" y="1936967"/>
                </a:lnTo>
                <a:cubicBezTo>
                  <a:pt x="5564941" y="1886353"/>
                  <a:pt x="5505889" y="1759817"/>
                  <a:pt x="5489019" y="1700769"/>
                </a:cubicBezTo>
                <a:cubicBezTo>
                  <a:pt x="5480583" y="1667026"/>
                  <a:pt x="5489018" y="1658589"/>
                  <a:pt x="5472148" y="1633282"/>
                </a:cubicBezTo>
                <a:cubicBezTo>
                  <a:pt x="5472148" y="1616412"/>
                  <a:pt x="5455276" y="1607977"/>
                  <a:pt x="5446841" y="1591103"/>
                </a:cubicBezTo>
                <a:cubicBezTo>
                  <a:pt x="5438404" y="1557360"/>
                  <a:pt x="5438404" y="1532053"/>
                  <a:pt x="5413098" y="1523619"/>
                </a:cubicBezTo>
                <a:cubicBezTo>
                  <a:pt x="5362483" y="1363341"/>
                  <a:pt x="5269690" y="1186189"/>
                  <a:pt x="5176900" y="1034350"/>
                </a:cubicBezTo>
                <a:cubicBezTo>
                  <a:pt x="5185335" y="1025912"/>
                  <a:pt x="5185335" y="1025912"/>
                  <a:pt x="5185333" y="1017477"/>
                </a:cubicBezTo>
                <a:cubicBezTo>
                  <a:pt x="5185334" y="1020289"/>
                  <a:pt x="5185334" y="1023100"/>
                  <a:pt x="5185335" y="1025912"/>
                </a:cubicBezTo>
                <a:lnTo>
                  <a:pt x="5193769" y="1025914"/>
                </a:lnTo>
                <a:cubicBezTo>
                  <a:pt x="5193769" y="1025914"/>
                  <a:pt x="5193768" y="1017477"/>
                  <a:pt x="5185332" y="1009044"/>
                </a:cubicBezTo>
                <a:lnTo>
                  <a:pt x="5185332" y="983737"/>
                </a:lnTo>
                <a:cubicBezTo>
                  <a:pt x="5176898" y="992171"/>
                  <a:pt x="5168462" y="983736"/>
                  <a:pt x="5151590" y="958427"/>
                </a:cubicBezTo>
                <a:lnTo>
                  <a:pt x="5151589" y="949995"/>
                </a:lnTo>
                <a:cubicBezTo>
                  <a:pt x="5151589" y="949995"/>
                  <a:pt x="5143156" y="949995"/>
                  <a:pt x="5143155" y="941557"/>
                </a:cubicBezTo>
                <a:lnTo>
                  <a:pt x="5143155" y="933122"/>
                </a:lnTo>
                <a:lnTo>
                  <a:pt x="5134718" y="933123"/>
                </a:lnTo>
                <a:cubicBezTo>
                  <a:pt x="5134719" y="924686"/>
                  <a:pt x="5134719" y="924686"/>
                  <a:pt x="5126283" y="916250"/>
                </a:cubicBezTo>
                <a:cubicBezTo>
                  <a:pt x="5134721" y="899379"/>
                  <a:pt x="5100976" y="874073"/>
                  <a:pt x="5109414" y="874074"/>
                </a:cubicBezTo>
                <a:lnTo>
                  <a:pt x="5117847" y="874073"/>
                </a:lnTo>
                <a:lnTo>
                  <a:pt x="5126285" y="882507"/>
                </a:lnTo>
                <a:cubicBezTo>
                  <a:pt x="5126283" y="874073"/>
                  <a:pt x="5117847" y="874073"/>
                  <a:pt x="5117848" y="865636"/>
                </a:cubicBezTo>
                <a:lnTo>
                  <a:pt x="5109412" y="857200"/>
                </a:lnTo>
                <a:cubicBezTo>
                  <a:pt x="5100976" y="840329"/>
                  <a:pt x="5092540" y="823459"/>
                  <a:pt x="5084104" y="823460"/>
                </a:cubicBezTo>
                <a:lnTo>
                  <a:pt x="5084105" y="815023"/>
                </a:lnTo>
                <a:cubicBezTo>
                  <a:pt x="5084105" y="815023"/>
                  <a:pt x="5084105" y="806586"/>
                  <a:pt x="5075670" y="798150"/>
                </a:cubicBezTo>
                <a:lnTo>
                  <a:pt x="5067233" y="798150"/>
                </a:lnTo>
                <a:lnTo>
                  <a:pt x="5067232" y="806587"/>
                </a:lnTo>
                <a:cubicBezTo>
                  <a:pt x="5067233" y="798150"/>
                  <a:pt x="5067233" y="789717"/>
                  <a:pt x="5058798" y="781279"/>
                </a:cubicBezTo>
                <a:cubicBezTo>
                  <a:pt x="5058797" y="789717"/>
                  <a:pt x="5050364" y="789716"/>
                  <a:pt x="5041925" y="781279"/>
                </a:cubicBezTo>
                <a:cubicBezTo>
                  <a:pt x="5050361" y="781278"/>
                  <a:pt x="5041928" y="772846"/>
                  <a:pt x="5041926" y="764409"/>
                </a:cubicBezTo>
                <a:lnTo>
                  <a:pt x="5033489" y="755973"/>
                </a:lnTo>
                <a:lnTo>
                  <a:pt x="5033489" y="747536"/>
                </a:lnTo>
                <a:lnTo>
                  <a:pt x="5025055" y="747536"/>
                </a:lnTo>
                <a:lnTo>
                  <a:pt x="5025055" y="755973"/>
                </a:lnTo>
                <a:cubicBezTo>
                  <a:pt x="4999747" y="713795"/>
                  <a:pt x="4974442" y="671616"/>
                  <a:pt x="4957570" y="663182"/>
                </a:cubicBezTo>
                <a:cubicBezTo>
                  <a:pt x="4949133" y="654745"/>
                  <a:pt x="4949133" y="654745"/>
                  <a:pt x="4949133" y="646309"/>
                </a:cubicBezTo>
                <a:cubicBezTo>
                  <a:pt x="4940697" y="637873"/>
                  <a:pt x="4940697" y="637873"/>
                  <a:pt x="4932264" y="637873"/>
                </a:cubicBezTo>
                <a:cubicBezTo>
                  <a:pt x="4932263" y="640081"/>
                  <a:pt x="4932263" y="642288"/>
                  <a:pt x="4932262" y="644497"/>
                </a:cubicBezTo>
                <a:lnTo>
                  <a:pt x="4910645" y="618234"/>
                </a:lnTo>
                <a:cubicBezTo>
                  <a:pt x="4886921" y="587787"/>
                  <a:pt x="4877430" y="570388"/>
                  <a:pt x="4839468" y="519774"/>
                </a:cubicBezTo>
                <a:cubicBezTo>
                  <a:pt x="4814159" y="502903"/>
                  <a:pt x="4805728" y="494466"/>
                  <a:pt x="4797289" y="494466"/>
                </a:cubicBezTo>
                <a:lnTo>
                  <a:pt x="4797289" y="469162"/>
                </a:lnTo>
                <a:cubicBezTo>
                  <a:pt x="4780419" y="469159"/>
                  <a:pt x="4780419" y="443852"/>
                  <a:pt x="4755109" y="418545"/>
                </a:cubicBezTo>
                <a:cubicBezTo>
                  <a:pt x="4729804" y="393238"/>
                  <a:pt x="4746678" y="435418"/>
                  <a:pt x="4721368" y="401675"/>
                </a:cubicBezTo>
                <a:cubicBezTo>
                  <a:pt x="4746676" y="418545"/>
                  <a:pt x="4721369" y="384804"/>
                  <a:pt x="4696060" y="359495"/>
                </a:cubicBezTo>
                <a:lnTo>
                  <a:pt x="4704496" y="359495"/>
                </a:lnTo>
                <a:cubicBezTo>
                  <a:pt x="4712932" y="367932"/>
                  <a:pt x="4721370" y="376368"/>
                  <a:pt x="4721369" y="367932"/>
                </a:cubicBezTo>
                <a:cubicBezTo>
                  <a:pt x="4721369" y="367932"/>
                  <a:pt x="4721369" y="359495"/>
                  <a:pt x="4712933" y="351061"/>
                </a:cubicBezTo>
                <a:lnTo>
                  <a:pt x="4704497" y="342625"/>
                </a:lnTo>
                <a:cubicBezTo>
                  <a:pt x="4712932" y="342625"/>
                  <a:pt x="4721369" y="367932"/>
                  <a:pt x="4729804" y="359495"/>
                </a:cubicBezTo>
                <a:cubicBezTo>
                  <a:pt x="4712932" y="342625"/>
                  <a:pt x="4704497" y="325754"/>
                  <a:pt x="4696060" y="325754"/>
                </a:cubicBezTo>
                <a:cubicBezTo>
                  <a:pt x="4687627" y="325755"/>
                  <a:pt x="4687627" y="325755"/>
                  <a:pt x="4687626" y="317318"/>
                </a:cubicBezTo>
                <a:cubicBezTo>
                  <a:pt x="4679192" y="308881"/>
                  <a:pt x="4670753" y="300448"/>
                  <a:pt x="4662317" y="300447"/>
                </a:cubicBezTo>
                <a:cubicBezTo>
                  <a:pt x="4662317" y="300447"/>
                  <a:pt x="4662317" y="308882"/>
                  <a:pt x="4670754" y="317320"/>
                </a:cubicBezTo>
                <a:lnTo>
                  <a:pt x="4670753" y="325755"/>
                </a:lnTo>
                <a:cubicBezTo>
                  <a:pt x="4653882" y="317319"/>
                  <a:pt x="4653882" y="334188"/>
                  <a:pt x="4645447" y="300448"/>
                </a:cubicBezTo>
                <a:cubicBezTo>
                  <a:pt x="4637010" y="308882"/>
                  <a:pt x="4653883" y="325754"/>
                  <a:pt x="4653882" y="334188"/>
                </a:cubicBezTo>
                <a:cubicBezTo>
                  <a:pt x="4628576" y="300447"/>
                  <a:pt x="4637009" y="292011"/>
                  <a:pt x="4620140" y="275141"/>
                </a:cubicBezTo>
                <a:cubicBezTo>
                  <a:pt x="4628578" y="275140"/>
                  <a:pt x="4628578" y="283575"/>
                  <a:pt x="4628578" y="283575"/>
                </a:cubicBezTo>
                <a:cubicBezTo>
                  <a:pt x="4637009" y="292011"/>
                  <a:pt x="4637009" y="292011"/>
                  <a:pt x="4645446" y="283575"/>
                </a:cubicBezTo>
                <a:lnTo>
                  <a:pt x="4628576" y="266706"/>
                </a:lnTo>
                <a:cubicBezTo>
                  <a:pt x="4645447" y="275142"/>
                  <a:pt x="4645447" y="266704"/>
                  <a:pt x="4628576" y="258268"/>
                </a:cubicBezTo>
                <a:cubicBezTo>
                  <a:pt x="4628577" y="255456"/>
                  <a:pt x="4628577" y="252643"/>
                  <a:pt x="4628578" y="249831"/>
                </a:cubicBezTo>
                <a:cubicBezTo>
                  <a:pt x="4637010" y="258268"/>
                  <a:pt x="4637010" y="249831"/>
                  <a:pt x="4637010" y="249831"/>
                </a:cubicBezTo>
                <a:cubicBezTo>
                  <a:pt x="4628575" y="241395"/>
                  <a:pt x="4628575" y="241395"/>
                  <a:pt x="4620140" y="241397"/>
                </a:cubicBezTo>
                <a:lnTo>
                  <a:pt x="4611704" y="232961"/>
                </a:lnTo>
                <a:lnTo>
                  <a:pt x="4594835" y="199218"/>
                </a:lnTo>
                <a:lnTo>
                  <a:pt x="4603267" y="207654"/>
                </a:lnTo>
                <a:cubicBezTo>
                  <a:pt x="4611703" y="216090"/>
                  <a:pt x="4620140" y="216090"/>
                  <a:pt x="4620140" y="216090"/>
                </a:cubicBezTo>
                <a:cubicBezTo>
                  <a:pt x="4620139" y="207656"/>
                  <a:pt x="4611704" y="199218"/>
                  <a:pt x="4603267" y="190783"/>
                </a:cubicBezTo>
                <a:lnTo>
                  <a:pt x="4594832" y="182347"/>
                </a:lnTo>
                <a:lnTo>
                  <a:pt x="4586397" y="173911"/>
                </a:lnTo>
                <a:cubicBezTo>
                  <a:pt x="4577961" y="165475"/>
                  <a:pt x="4569526" y="165475"/>
                  <a:pt x="4569526" y="173913"/>
                </a:cubicBezTo>
                <a:cubicBezTo>
                  <a:pt x="4569526" y="173913"/>
                  <a:pt x="4569525" y="182347"/>
                  <a:pt x="4577960" y="190784"/>
                </a:cubicBezTo>
                <a:lnTo>
                  <a:pt x="4586396" y="190783"/>
                </a:lnTo>
                <a:lnTo>
                  <a:pt x="4594835" y="199218"/>
                </a:lnTo>
                <a:cubicBezTo>
                  <a:pt x="4552654" y="182347"/>
                  <a:pt x="4586399" y="207656"/>
                  <a:pt x="4603267" y="232961"/>
                </a:cubicBezTo>
                <a:lnTo>
                  <a:pt x="4594833" y="224525"/>
                </a:lnTo>
                <a:cubicBezTo>
                  <a:pt x="4594833" y="227338"/>
                  <a:pt x="4594833" y="230149"/>
                  <a:pt x="4594835" y="232961"/>
                </a:cubicBezTo>
                <a:cubicBezTo>
                  <a:pt x="4594833" y="235772"/>
                  <a:pt x="4594834" y="238584"/>
                  <a:pt x="4594833" y="241395"/>
                </a:cubicBezTo>
                <a:lnTo>
                  <a:pt x="4603266" y="241396"/>
                </a:lnTo>
                <a:lnTo>
                  <a:pt x="4611704" y="249833"/>
                </a:lnTo>
                <a:lnTo>
                  <a:pt x="4603267" y="249831"/>
                </a:lnTo>
                <a:lnTo>
                  <a:pt x="4611704" y="258268"/>
                </a:lnTo>
                <a:lnTo>
                  <a:pt x="4611703" y="266704"/>
                </a:lnTo>
                <a:cubicBezTo>
                  <a:pt x="4586397" y="258268"/>
                  <a:pt x="4577960" y="241397"/>
                  <a:pt x="4552654" y="207654"/>
                </a:cubicBezTo>
                <a:lnTo>
                  <a:pt x="4561090" y="207654"/>
                </a:lnTo>
                <a:lnTo>
                  <a:pt x="4569525" y="207654"/>
                </a:lnTo>
                <a:lnTo>
                  <a:pt x="4561090" y="199218"/>
                </a:lnTo>
                <a:lnTo>
                  <a:pt x="4552654" y="199219"/>
                </a:lnTo>
                <a:lnTo>
                  <a:pt x="4544217" y="190783"/>
                </a:lnTo>
                <a:cubicBezTo>
                  <a:pt x="4535785" y="182348"/>
                  <a:pt x="4544217" y="173913"/>
                  <a:pt x="4527347" y="157040"/>
                </a:cubicBezTo>
                <a:lnTo>
                  <a:pt x="4527346" y="148604"/>
                </a:lnTo>
                <a:cubicBezTo>
                  <a:pt x="4518911" y="148604"/>
                  <a:pt x="4518910" y="140168"/>
                  <a:pt x="4518910" y="140168"/>
                </a:cubicBezTo>
                <a:lnTo>
                  <a:pt x="4510474" y="140168"/>
                </a:lnTo>
                <a:lnTo>
                  <a:pt x="4510474" y="148604"/>
                </a:lnTo>
                <a:cubicBezTo>
                  <a:pt x="4493604" y="131734"/>
                  <a:pt x="4493604" y="106427"/>
                  <a:pt x="4476732" y="106427"/>
                </a:cubicBezTo>
                <a:cubicBezTo>
                  <a:pt x="4476732" y="106427"/>
                  <a:pt x="4468297" y="106427"/>
                  <a:pt x="4468297" y="97990"/>
                </a:cubicBezTo>
                <a:lnTo>
                  <a:pt x="4459861" y="97990"/>
                </a:lnTo>
                <a:lnTo>
                  <a:pt x="4459861" y="106428"/>
                </a:lnTo>
                <a:cubicBezTo>
                  <a:pt x="4426117" y="47377"/>
                  <a:pt x="4442992" y="89554"/>
                  <a:pt x="4426117" y="89554"/>
                </a:cubicBezTo>
                <a:cubicBezTo>
                  <a:pt x="4421899" y="72683"/>
                  <a:pt x="4407137" y="51593"/>
                  <a:pt x="4388156" y="29450"/>
                </a:cubicBezTo>
                <a:lnTo>
                  <a:pt x="4360109" y="0"/>
                </a:lnTo>
                <a:lnTo>
                  <a:pt x="4638592" y="0"/>
                </a:lnTo>
                <a:lnTo>
                  <a:pt x="4699158" y="62995"/>
                </a:lnTo>
                <a:cubicBezTo>
                  <a:pt x="4971672" y="360550"/>
                  <a:pt x="5209586" y="692705"/>
                  <a:pt x="5404662" y="1051221"/>
                </a:cubicBezTo>
                <a:cubicBezTo>
                  <a:pt x="5699912" y="1626956"/>
                  <a:pt x="5885366" y="2260817"/>
                  <a:pt x="5938418" y="2935851"/>
                </a:cubicBezTo>
                <a:lnTo>
                  <a:pt x="5947253" y="3112842"/>
                </a:lnTo>
                <a:lnTo>
                  <a:pt x="5951125" y="3133338"/>
                </a:lnTo>
                <a:cubicBezTo>
                  <a:pt x="5947799" y="3130267"/>
                  <a:pt x="5947799" y="3130267"/>
                  <a:pt x="5950868" y="3126941"/>
                </a:cubicBezTo>
                <a:cubicBezTo>
                  <a:pt x="5950611" y="3120546"/>
                  <a:pt x="5953680" y="3117220"/>
                  <a:pt x="5953938" y="3123616"/>
                </a:cubicBezTo>
                <a:cubicBezTo>
                  <a:pt x="5953938" y="3123616"/>
                  <a:pt x="5957523" y="3133084"/>
                  <a:pt x="5954453" y="3136408"/>
                </a:cubicBezTo>
                <a:cubicBezTo>
                  <a:pt x="5954453" y="3136408"/>
                  <a:pt x="5957779" y="3139480"/>
                  <a:pt x="5957779" y="3139480"/>
                </a:cubicBezTo>
                <a:cubicBezTo>
                  <a:pt x="5957779" y="3139480"/>
                  <a:pt x="5957779" y="3139480"/>
                  <a:pt x="5954710" y="3142804"/>
                </a:cubicBezTo>
                <a:cubicBezTo>
                  <a:pt x="5966236" y="3190395"/>
                  <a:pt x="5971363" y="3238241"/>
                  <a:pt x="5960116" y="3277128"/>
                </a:cubicBezTo>
                <a:cubicBezTo>
                  <a:pt x="5977265" y="3305275"/>
                  <a:pt x="5967303" y="3376144"/>
                  <a:pt x="5972174" y="3417593"/>
                </a:cubicBezTo>
                <a:cubicBezTo>
                  <a:pt x="5969620" y="3433712"/>
                  <a:pt x="5966293" y="3430640"/>
                  <a:pt x="5962709" y="3421173"/>
                </a:cubicBezTo>
                <a:cubicBezTo>
                  <a:pt x="5966808" y="3443433"/>
                  <a:pt x="5961440" y="3469273"/>
                  <a:pt x="5968094" y="3475415"/>
                </a:cubicBezTo>
                <a:cubicBezTo>
                  <a:pt x="5966312" y="3510722"/>
                  <a:pt x="5964014" y="3533237"/>
                  <a:pt x="5964787" y="3552426"/>
                </a:cubicBezTo>
                <a:cubicBezTo>
                  <a:pt x="5962490" y="3574940"/>
                  <a:pt x="5959935" y="3591059"/>
                  <a:pt x="5951498" y="3620225"/>
                </a:cubicBezTo>
                <a:cubicBezTo>
                  <a:pt x="5945102" y="3620480"/>
                  <a:pt x="5947914" y="3610758"/>
                  <a:pt x="5941518" y="3611013"/>
                </a:cubicBezTo>
                <a:cubicBezTo>
                  <a:pt x="5936923" y="3656042"/>
                  <a:pt x="5938210" y="3688023"/>
                  <a:pt x="5933358" y="3726657"/>
                </a:cubicBezTo>
                <a:lnTo>
                  <a:pt x="5932401" y="3750159"/>
                </a:lnTo>
                <a:lnTo>
                  <a:pt x="5936112" y="3742197"/>
                </a:lnTo>
                <a:lnTo>
                  <a:pt x="5931041" y="3783572"/>
                </a:lnTo>
                <a:lnTo>
                  <a:pt x="5930942" y="3786013"/>
                </a:lnTo>
                <a:lnTo>
                  <a:pt x="5930199" y="3790443"/>
                </a:lnTo>
                <a:lnTo>
                  <a:pt x="5909750" y="3957308"/>
                </a:lnTo>
                <a:cubicBezTo>
                  <a:pt x="5900259" y="4029011"/>
                  <a:pt x="5889716" y="4100713"/>
                  <a:pt x="5877062" y="4172416"/>
                </a:cubicBezTo>
                <a:cubicBezTo>
                  <a:pt x="5877062" y="4189290"/>
                  <a:pt x="5877061" y="4206160"/>
                  <a:pt x="5868625" y="4214595"/>
                </a:cubicBezTo>
                <a:cubicBezTo>
                  <a:pt x="5811685" y="4534097"/>
                  <a:pt x="5724197" y="4842625"/>
                  <a:pt x="5609277" y="5137233"/>
                </a:cubicBezTo>
                <a:lnTo>
                  <a:pt x="5491924" y="5411666"/>
                </a:lnTo>
                <a:lnTo>
                  <a:pt x="5491547" y="5414872"/>
                </a:lnTo>
                <a:cubicBezTo>
                  <a:pt x="5490882" y="5418118"/>
                  <a:pt x="5489618" y="5421648"/>
                  <a:pt x="5487221" y="5422780"/>
                </a:cubicBezTo>
                <a:cubicBezTo>
                  <a:pt x="5487221" y="5422780"/>
                  <a:pt x="5489486" y="5427576"/>
                  <a:pt x="5489486" y="5427576"/>
                </a:cubicBezTo>
                <a:cubicBezTo>
                  <a:pt x="5489486" y="5427576"/>
                  <a:pt x="5489486" y="5427576"/>
                  <a:pt x="5484693" y="5429840"/>
                </a:cubicBezTo>
                <a:cubicBezTo>
                  <a:pt x="5476322" y="5486587"/>
                  <a:pt x="5460891" y="5540803"/>
                  <a:pt x="5431604" y="5578103"/>
                </a:cubicBezTo>
                <a:cubicBezTo>
                  <a:pt x="5437875" y="5616199"/>
                  <a:pt x="5395949" y="5688799"/>
                  <a:pt x="5383045" y="5735954"/>
                </a:cubicBezTo>
                <a:cubicBezTo>
                  <a:pt x="5373196" y="5752339"/>
                  <a:pt x="5370931" y="5747543"/>
                  <a:pt x="5371193" y="5735689"/>
                </a:cubicBezTo>
                <a:cubicBezTo>
                  <a:pt x="5365875" y="5761664"/>
                  <a:pt x="5348704" y="5787374"/>
                  <a:pt x="5353234" y="5796964"/>
                </a:cubicBezTo>
                <a:cubicBezTo>
                  <a:pt x="5335800" y="5834529"/>
                  <a:pt x="5323423" y="5857974"/>
                  <a:pt x="5315838" y="5879154"/>
                </a:cubicBezTo>
                <a:cubicBezTo>
                  <a:pt x="5303461" y="5902599"/>
                  <a:pt x="5293610" y="5918984"/>
                  <a:pt x="5271646" y="5946958"/>
                </a:cubicBezTo>
                <a:cubicBezTo>
                  <a:pt x="5264588" y="5944427"/>
                  <a:pt x="5271909" y="5935102"/>
                  <a:pt x="5264849" y="5932571"/>
                </a:cubicBezTo>
                <a:cubicBezTo>
                  <a:pt x="5240094" y="5979461"/>
                  <a:pt x="5227454" y="6014761"/>
                  <a:pt x="5205226" y="6054591"/>
                </a:cubicBezTo>
                <a:cubicBezTo>
                  <a:pt x="5190059" y="6096952"/>
                  <a:pt x="5167831" y="6136781"/>
                  <a:pt x="5133488" y="6188200"/>
                </a:cubicBezTo>
                <a:cubicBezTo>
                  <a:pt x="5148394" y="6157694"/>
                  <a:pt x="5131486" y="6171548"/>
                  <a:pt x="5117105" y="6178342"/>
                </a:cubicBezTo>
                <a:cubicBezTo>
                  <a:pt x="5112311" y="6180607"/>
                  <a:pt x="5109783" y="6187667"/>
                  <a:pt x="5104989" y="6189932"/>
                </a:cubicBezTo>
                <a:cubicBezTo>
                  <a:pt x="5104989" y="6189932"/>
                  <a:pt x="5102724" y="6185136"/>
                  <a:pt x="5105252" y="6178076"/>
                </a:cubicBezTo>
                <a:cubicBezTo>
                  <a:pt x="5105252" y="6178076"/>
                  <a:pt x="5105252" y="6178076"/>
                  <a:pt x="5107780" y="6171017"/>
                </a:cubicBezTo>
                <a:cubicBezTo>
                  <a:pt x="5102724" y="6185136"/>
                  <a:pt x="5095927" y="6170750"/>
                  <a:pt x="5110570" y="6152101"/>
                </a:cubicBezTo>
                <a:cubicBezTo>
                  <a:pt x="5110570" y="6152101"/>
                  <a:pt x="5110570" y="6152101"/>
                  <a:pt x="5117630" y="6154631"/>
                </a:cubicBezTo>
                <a:cubicBezTo>
                  <a:pt x="5122423" y="6152366"/>
                  <a:pt x="5124951" y="6145306"/>
                  <a:pt x="5124951" y="6145306"/>
                </a:cubicBezTo>
                <a:cubicBezTo>
                  <a:pt x="5132010" y="6147837"/>
                  <a:pt x="5127217" y="6150102"/>
                  <a:pt x="5124689" y="6157162"/>
                </a:cubicBezTo>
                <a:cubicBezTo>
                  <a:pt x="5124689" y="6157162"/>
                  <a:pt x="5124689" y="6157162"/>
                  <a:pt x="5122160" y="6164222"/>
                </a:cubicBezTo>
                <a:cubicBezTo>
                  <a:pt x="5141597" y="6143308"/>
                  <a:pt x="5166353" y="6096419"/>
                  <a:pt x="5161821" y="6086827"/>
                </a:cubicBezTo>
                <a:cubicBezTo>
                  <a:pt x="5186577" y="6039938"/>
                  <a:pt x="5220658" y="6000375"/>
                  <a:pt x="5223710" y="5969604"/>
                </a:cubicBezTo>
                <a:cubicBezTo>
                  <a:pt x="5238616" y="5939099"/>
                  <a:pt x="5240620" y="5955750"/>
                  <a:pt x="5255262" y="5937100"/>
                </a:cubicBezTo>
                <a:cubicBezTo>
                  <a:pt x="5270168" y="5906595"/>
                  <a:pt x="5258316" y="5906330"/>
                  <a:pt x="5265899" y="5885149"/>
                </a:cubicBezTo>
                <a:cubicBezTo>
                  <a:pt x="5292658" y="5854910"/>
                  <a:pt x="5302771" y="5826670"/>
                  <a:pt x="5310355" y="5805490"/>
                </a:cubicBezTo>
                <a:cubicBezTo>
                  <a:pt x="5317939" y="5784310"/>
                  <a:pt x="5323258" y="5758334"/>
                  <a:pt x="5342957" y="5725565"/>
                </a:cubicBezTo>
                <a:cubicBezTo>
                  <a:pt x="5352544" y="5721035"/>
                  <a:pt x="5359865" y="5711711"/>
                  <a:pt x="5359603" y="5723566"/>
                </a:cubicBezTo>
                <a:cubicBezTo>
                  <a:pt x="5380698" y="5681339"/>
                  <a:pt x="5393970" y="5644274"/>
                  <a:pt x="5405162" y="5607458"/>
                </a:cubicBezTo>
                <a:lnTo>
                  <a:pt x="5419834" y="5556614"/>
                </a:lnTo>
                <a:lnTo>
                  <a:pt x="5343783" y="5707015"/>
                </a:lnTo>
                <a:cubicBezTo>
                  <a:pt x="5137377" y="6084780"/>
                  <a:pt x="4883032" y="6432513"/>
                  <a:pt x="4588841" y="6742552"/>
                </a:cubicBezTo>
                <a:lnTo>
                  <a:pt x="4469515" y="6858000"/>
                </a:lnTo>
                <a:lnTo>
                  <a:pt x="4102414" y="6858000"/>
                </a:lnTo>
                <a:lnTo>
                  <a:pt x="4156175" y="6787476"/>
                </a:lnTo>
                <a:cubicBezTo>
                  <a:pt x="4215224" y="6694684"/>
                  <a:pt x="4274274" y="6610327"/>
                  <a:pt x="4333324" y="6525971"/>
                </a:cubicBezTo>
                <a:cubicBezTo>
                  <a:pt x="4350199" y="6525971"/>
                  <a:pt x="4350197" y="6534407"/>
                  <a:pt x="4350197" y="6551277"/>
                </a:cubicBezTo>
                <a:cubicBezTo>
                  <a:pt x="4392373" y="6475355"/>
                  <a:pt x="4426118" y="6424743"/>
                  <a:pt x="4451424" y="6365693"/>
                </a:cubicBezTo>
                <a:cubicBezTo>
                  <a:pt x="4476730" y="6321404"/>
                  <a:pt x="4497293" y="6277118"/>
                  <a:pt x="4527346" y="6225714"/>
                </a:cubicBezTo>
                <a:lnTo>
                  <a:pt x="4556321" y="6179312"/>
                </a:lnTo>
                <a:lnTo>
                  <a:pt x="4561089" y="6180105"/>
                </a:lnTo>
                <a:cubicBezTo>
                  <a:pt x="4561089" y="6180105"/>
                  <a:pt x="4569528" y="6180107"/>
                  <a:pt x="4577961" y="6171673"/>
                </a:cubicBezTo>
                <a:lnTo>
                  <a:pt x="4586396" y="6171671"/>
                </a:lnTo>
                <a:cubicBezTo>
                  <a:pt x="4594833" y="6154801"/>
                  <a:pt x="4611704" y="6137929"/>
                  <a:pt x="4603267" y="6129493"/>
                </a:cubicBezTo>
                <a:cubicBezTo>
                  <a:pt x="4611704" y="6129493"/>
                  <a:pt x="4620140" y="6121059"/>
                  <a:pt x="4620139" y="6112623"/>
                </a:cubicBezTo>
                <a:lnTo>
                  <a:pt x="4620140" y="6104185"/>
                </a:lnTo>
                <a:lnTo>
                  <a:pt x="4611704" y="6104186"/>
                </a:lnTo>
                <a:cubicBezTo>
                  <a:pt x="4628575" y="6083098"/>
                  <a:pt x="4637011" y="6066227"/>
                  <a:pt x="4645446" y="6049356"/>
                </a:cubicBezTo>
                <a:lnTo>
                  <a:pt x="4658579" y="6024607"/>
                </a:lnTo>
                <a:lnTo>
                  <a:pt x="4657191" y="6022823"/>
                </a:lnTo>
                <a:cubicBezTo>
                  <a:pt x="4653015" y="6023181"/>
                  <a:pt x="4645022" y="6028074"/>
                  <a:pt x="4637720" y="6031225"/>
                </a:cubicBezTo>
                <a:cubicBezTo>
                  <a:pt x="4632853" y="6033324"/>
                  <a:pt x="4630086" y="6040295"/>
                  <a:pt x="4625218" y="6042395"/>
                </a:cubicBezTo>
                <a:lnTo>
                  <a:pt x="4625358" y="6039920"/>
                </a:lnTo>
                <a:lnTo>
                  <a:pt x="4603267" y="6062007"/>
                </a:lnTo>
                <a:cubicBezTo>
                  <a:pt x="4611704" y="6053573"/>
                  <a:pt x="4620140" y="6045137"/>
                  <a:pt x="4620139" y="6036700"/>
                </a:cubicBezTo>
                <a:cubicBezTo>
                  <a:pt x="4586397" y="6078878"/>
                  <a:pt x="4544217" y="6129493"/>
                  <a:pt x="4502039" y="6188543"/>
                </a:cubicBezTo>
                <a:cubicBezTo>
                  <a:pt x="4459860" y="6247593"/>
                  <a:pt x="4417681" y="6306643"/>
                  <a:pt x="4383940" y="6357257"/>
                </a:cubicBezTo>
                <a:cubicBezTo>
                  <a:pt x="4383939" y="6348819"/>
                  <a:pt x="4375504" y="6348821"/>
                  <a:pt x="4367067" y="6357256"/>
                </a:cubicBezTo>
                <a:cubicBezTo>
                  <a:pt x="4324889" y="6407871"/>
                  <a:pt x="4291146" y="6450050"/>
                  <a:pt x="4240530" y="6492227"/>
                </a:cubicBezTo>
                <a:cubicBezTo>
                  <a:pt x="4248967" y="6509098"/>
                  <a:pt x="4206790" y="6525971"/>
                  <a:pt x="4189918" y="6542842"/>
                </a:cubicBezTo>
                <a:cubicBezTo>
                  <a:pt x="4181480" y="6551277"/>
                  <a:pt x="4189918" y="6559714"/>
                  <a:pt x="4173045" y="6568148"/>
                </a:cubicBezTo>
                <a:cubicBezTo>
                  <a:pt x="4173044" y="6576584"/>
                  <a:pt x="4147738" y="6585021"/>
                  <a:pt x="4130868" y="6601891"/>
                </a:cubicBezTo>
                <a:cubicBezTo>
                  <a:pt x="4105561" y="6627198"/>
                  <a:pt x="4080254" y="6660939"/>
                  <a:pt x="4054944" y="6686246"/>
                </a:cubicBezTo>
                <a:cubicBezTo>
                  <a:pt x="4021201" y="6719991"/>
                  <a:pt x="4021201" y="6728426"/>
                  <a:pt x="3979024" y="6762169"/>
                </a:cubicBezTo>
                <a:cubicBezTo>
                  <a:pt x="3960044" y="6783258"/>
                  <a:pt x="3938427" y="6803820"/>
                  <a:pt x="3916151" y="6823459"/>
                </a:cubicBezTo>
                <a:lnTo>
                  <a:pt x="3874750" y="6858000"/>
                </a:lnTo>
                <a:lnTo>
                  <a:pt x="3809992" y="6858000"/>
                </a:lnTo>
                <a:lnTo>
                  <a:pt x="3835617" y="6838089"/>
                </a:lnTo>
                <a:cubicBezTo>
                  <a:pt x="3945281" y="6753734"/>
                  <a:pt x="4046511" y="6660941"/>
                  <a:pt x="4139304" y="6576584"/>
                </a:cubicBezTo>
                <a:cubicBezTo>
                  <a:pt x="4113995" y="6576584"/>
                  <a:pt x="4080253" y="6635634"/>
                  <a:pt x="4046510" y="6652505"/>
                </a:cubicBezTo>
                <a:cubicBezTo>
                  <a:pt x="4046511" y="6660941"/>
                  <a:pt x="4029637" y="6660942"/>
                  <a:pt x="4021202" y="6660941"/>
                </a:cubicBezTo>
                <a:cubicBezTo>
                  <a:pt x="3962152" y="6711555"/>
                  <a:pt x="3886231" y="6779041"/>
                  <a:pt x="3810311" y="6829655"/>
                </a:cubicBezTo>
                <a:lnTo>
                  <a:pt x="3774445" y="6858000"/>
                </a:lnTo>
                <a:lnTo>
                  <a:pt x="3720522" y="6858000"/>
                </a:lnTo>
                <a:lnTo>
                  <a:pt x="3734388" y="6846525"/>
                </a:lnTo>
                <a:cubicBezTo>
                  <a:pt x="3759695" y="6829655"/>
                  <a:pt x="3785001" y="6821219"/>
                  <a:pt x="3768132" y="6821217"/>
                </a:cubicBezTo>
                <a:cubicBezTo>
                  <a:pt x="3793438" y="6795912"/>
                  <a:pt x="3827182" y="6770605"/>
                  <a:pt x="3869358" y="6745298"/>
                </a:cubicBezTo>
                <a:cubicBezTo>
                  <a:pt x="3877794" y="6736862"/>
                  <a:pt x="3894670" y="6719991"/>
                  <a:pt x="3911538" y="6711555"/>
                </a:cubicBezTo>
                <a:lnTo>
                  <a:pt x="3919975" y="6711555"/>
                </a:lnTo>
                <a:lnTo>
                  <a:pt x="3928411" y="6703118"/>
                </a:lnTo>
                <a:lnTo>
                  <a:pt x="3928411" y="6694684"/>
                </a:lnTo>
                <a:lnTo>
                  <a:pt x="3936845" y="6694684"/>
                </a:lnTo>
                <a:cubicBezTo>
                  <a:pt x="3995895" y="6644071"/>
                  <a:pt x="4054944" y="6593455"/>
                  <a:pt x="4097124" y="6551277"/>
                </a:cubicBezTo>
                <a:cubicBezTo>
                  <a:pt x="4105561" y="6551277"/>
                  <a:pt x="4113995" y="6551277"/>
                  <a:pt x="4113995" y="6542841"/>
                </a:cubicBezTo>
                <a:lnTo>
                  <a:pt x="4122431" y="6542841"/>
                </a:lnTo>
                <a:cubicBezTo>
                  <a:pt x="4122431" y="6542841"/>
                  <a:pt x="4130867" y="6542841"/>
                  <a:pt x="4130869" y="6534407"/>
                </a:cubicBezTo>
                <a:cubicBezTo>
                  <a:pt x="4130868" y="6531595"/>
                  <a:pt x="4130867" y="6528783"/>
                  <a:pt x="4130868" y="6525971"/>
                </a:cubicBezTo>
                <a:cubicBezTo>
                  <a:pt x="4156175" y="6500664"/>
                  <a:pt x="4215225" y="6450050"/>
                  <a:pt x="4189919" y="6458484"/>
                </a:cubicBezTo>
                <a:lnTo>
                  <a:pt x="4198354" y="6450050"/>
                </a:lnTo>
                <a:cubicBezTo>
                  <a:pt x="4206788" y="6450048"/>
                  <a:pt x="4206790" y="6433178"/>
                  <a:pt x="4206790" y="6433178"/>
                </a:cubicBezTo>
                <a:lnTo>
                  <a:pt x="4190270" y="6433178"/>
                </a:lnTo>
                <a:lnTo>
                  <a:pt x="4207843" y="6416307"/>
                </a:lnTo>
                <a:lnTo>
                  <a:pt x="4215199" y="6391088"/>
                </a:lnTo>
                <a:cubicBezTo>
                  <a:pt x="4215259" y="6391032"/>
                  <a:pt x="4215318" y="6390975"/>
                  <a:pt x="4215378" y="6390919"/>
                </a:cubicBezTo>
                <a:lnTo>
                  <a:pt x="4244751" y="6375183"/>
                </a:lnTo>
                <a:cubicBezTo>
                  <a:pt x="4253186" y="6365692"/>
                  <a:pt x="4261622" y="6353038"/>
                  <a:pt x="4274275" y="6340386"/>
                </a:cubicBezTo>
                <a:lnTo>
                  <a:pt x="4282710" y="6340386"/>
                </a:lnTo>
                <a:cubicBezTo>
                  <a:pt x="4282712" y="6331950"/>
                  <a:pt x="4291146" y="6331950"/>
                  <a:pt x="4282712" y="6331950"/>
                </a:cubicBezTo>
                <a:cubicBezTo>
                  <a:pt x="4282712" y="6329138"/>
                  <a:pt x="4282711" y="6326326"/>
                  <a:pt x="4282711" y="6323514"/>
                </a:cubicBezTo>
                <a:cubicBezTo>
                  <a:pt x="4291147" y="6315079"/>
                  <a:pt x="4299581" y="6315079"/>
                  <a:pt x="4308018" y="6315078"/>
                </a:cubicBezTo>
                <a:lnTo>
                  <a:pt x="4299581" y="6323514"/>
                </a:lnTo>
                <a:cubicBezTo>
                  <a:pt x="4291146" y="6331950"/>
                  <a:pt x="4291147" y="6340386"/>
                  <a:pt x="4291147" y="6340386"/>
                </a:cubicBezTo>
                <a:cubicBezTo>
                  <a:pt x="4299583" y="6340386"/>
                  <a:pt x="4308017" y="6340384"/>
                  <a:pt x="4308019" y="6331950"/>
                </a:cubicBezTo>
                <a:lnTo>
                  <a:pt x="4316453" y="6331950"/>
                </a:lnTo>
                <a:cubicBezTo>
                  <a:pt x="4316454" y="6340386"/>
                  <a:pt x="4274274" y="6365693"/>
                  <a:pt x="4282711" y="6374128"/>
                </a:cubicBezTo>
                <a:cubicBezTo>
                  <a:pt x="4358631" y="6289771"/>
                  <a:pt x="4459860" y="6196979"/>
                  <a:pt x="4544217" y="6104187"/>
                </a:cubicBezTo>
                <a:cubicBezTo>
                  <a:pt x="4552653" y="6095750"/>
                  <a:pt x="4561090" y="6078880"/>
                  <a:pt x="4569526" y="6070442"/>
                </a:cubicBezTo>
                <a:lnTo>
                  <a:pt x="4577961" y="6062009"/>
                </a:lnTo>
                <a:cubicBezTo>
                  <a:pt x="4611704" y="6024048"/>
                  <a:pt x="4647556" y="5979761"/>
                  <a:pt x="4683408" y="5931256"/>
                </a:cubicBezTo>
                <a:lnTo>
                  <a:pt x="4748312" y="5835198"/>
                </a:lnTo>
                <a:lnTo>
                  <a:pt x="4751363" y="5826231"/>
                </a:lnTo>
                <a:cubicBezTo>
                  <a:pt x="4759329" y="5811241"/>
                  <a:pt x="4763672" y="5807923"/>
                  <a:pt x="4767931" y="5806085"/>
                </a:cubicBezTo>
                <a:lnTo>
                  <a:pt x="4768003" y="5806053"/>
                </a:lnTo>
                <a:lnTo>
                  <a:pt x="4788853" y="5775196"/>
                </a:lnTo>
                <a:lnTo>
                  <a:pt x="4792070" y="5772856"/>
                </a:lnTo>
                <a:lnTo>
                  <a:pt x="4793063" y="5765638"/>
                </a:lnTo>
                <a:cubicBezTo>
                  <a:pt x="4793133" y="5759110"/>
                  <a:pt x="4792249" y="5753715"/>
                  <a:pt x="4796398" y="5743259"/>
                </a:cubicBezTo>
                <a:cubicBezTo>
                  <a:pt x="4824170" y="5713949"/>
                  <a:pt x="4835236" y="5686068"/>
                  <a:pt x="4843536" y="5665159"/>
                </a:cubicBezTo>
                <a:cubicBezTo>
                  <a:pt x="4851836" y="5644248"/>
                  <a:pt x="4858035" y="5618468"/>
                  <a:pt x="4878837" y="5586387"/>
                </a:cubicBezTo>
                <a:cubicBezTo>
                  <a:pt x="4888572" y="5582186"/>
                  <a:pt x="4896207" y="5573116"/>
                  <a:pt x="4895541" y="5584956"/>
                </a:cubicBezTo>
                <a:cubicBezTo>
                  <a:pt x="4940577" y="5501985"/>
                  <a:pt x="4953640" y="5438585"/>
                  <a:pt x="4981973" y="5357045"/>
                </a:cubicBezTo>
                <a:cubicBezTo>
                  <a:pt x="4977105" y="5359145"/>
                  <a:pt x="4966704" y="5375186"/>
                  <a:pt x="4962502" y="5365447"/>
                </a:cubicBezTo>
                <a:cubicBezTo>
                  <a:pt x="4978331" y="5295077"/>
                  <a:pt x="5011740" y="5292214"/>
                  <a:pt x="5038742" y="5234354"/>
                </a:cubicBezTo>
                <a:cubicBezTo>
                  <a:pt x="5047812" y="5241993"/>
                  <a:pt x="5029775" y="5267103"/>
                  <a:pt x="5031211" y="5283813"/>
                </a:cubicBezTo>
                <a:cubicBezTo>
                  <a:pt x="5029110" y="5278944"/>
                  <a:pt x="5029110" y="5278944"/>
                  <a:pt x="5033979" y="5276843"/>
                </a:cubicBezTo>
                <a:cubicBezTo>
                  <a:pt x="5036744" y="5269873"/>
                  <a:pt x="5041612" y="5267773"/>
                  <a:pt x="5038846" y="5274743"/>
                </a:cubicBezTo>
                <a:cubicBezTo>
                  <a:pt x="5038846" y="5274743"/>
                  <a:pt x="5038180" y="5286582"/>
                  <a:pt x="5033312" y="5288683"/>
                </a:cubicBezTo>
                <a:cubicBezTo>
                  <a:pt x="5033312" y="5288683"/>
                  <a:pt x="5035413" y="5293552"/>
                  <a:pt x="5035413" y="5293552"/>
                </a:cubicBezTo>
                <a:cubicBezTo>
                  <a:pt x="5035413" y="5293552"/>
                  <a:pt x="5035413" y="5293552"/>
                  <a:pt x="5030545" y="5295653"/>
                </a:cubicBezTo>
                <a:cubicBezTo>
                  <a:pt x="5020249" y="5352082"/>
                  <a:pt x="5002985" y="5405743"/>
                  <a:pt x="4972446" y="5442024"/>
                </a:cubicBezTo>
                <a:cubicBezTo>
                  <a:pt x="4977419" y="5480313"/>
                  <a:pt x="4933047" y="5551444"/>
                  <a:pt x="4918549" y="5598134"/>
                </a:cubicBezTo>
                <a:cubicBezTo>
                  <a:pt x="4908148" y="5614175"/>
                  <a:pt x="4906047" y="5609305"/>
                  <a:pt x="4906713" y="5597465"/>
                </a:cubicBezTo>
                <a:cubicBezTo>
                  <a:pt x="4900514" y="5623245"/>
                  <a:pt x="4882478" y="5648356"/>
                  <a:pt x="4886681" y="5658095"/>
                </a:cubicBezTo>
                <a:cubicBezTo>
                  <a:pt x="4867979" y="5695045"/>
                  <a:pt x="4854812" y="5718056"/>
                  <a:pt x="4846511" y="5738966"/>
                </a:cubicBezTo>
                <a:cubicBezTo>
                  <a:pt x="4833344" y="5761976"/>
                  <a:pt x="4822943" y="5778017"/>
                  <a:pt x="4800039" y="5805228"/>
                </a:cubicBezTo>
                <a:cubicBezTo>
                  <a:pt x="4796555" y="5803844"/>
                  <a:pt x="4796721" y="5800883"/>
                  <a:pt x="4796888" y="5797923"/>
                </a:cubicBezTo>
                <a:lnTo>
                  <a:pt x="4793961" y="5791139"/>
                </a:lnTo>
                <a:lnTo>
                  <a:pt x="4788854" y="5800502"/>
                </a:lnTo>
                <a:lnTo>
                  <a:pt x="4788524" y="5800530"/>
                </a:lnTo>
                <a:lnTo>
                  <a:pt x="4772434" y="5831127"/>
                </a:lnTo>
                <a:lnTo>
                  <a:pt x="4771983" y="5834245"/>
                </a:lnTo>
                <a:lnTo>
                  <a:pt x="4770615" y="5834587"/>
                </a:lnTo>
                <a:lnTo>
                  <a:pt x="4763546" y="5848027"/>
                </a:lnTo>
                <a:lnTo>
                  <a:pt x="4763547" y="5851116"/>
                </a:lnTo>
                <a:cubicBezTo>
                  <a:pt x="4755109" y="5876421"/>
                  <a:pt x="4721369" y="5935473"/>
                  <a:pt x="4729804" y="5927037"/>
                </a:cubicBezTo>
                <a:cubicBezTo>
                  <a:pt x="4729804" y="5918602"/>
                  <a:pt x="4738242" y="5918602"/>
                  <a:pt x="4738240" y="5910164"/>
                </a:cubicBezTo>
                <a:cubicBezTo>
                  <a:pt x="4738242" y="5918602"/>
                  <a:pt x="4738240" y="5927039"/>
                  <a:pt x="4738240" y="5927039"/>
                </a:cubicBezTo>
                <a:cubicBezTo>
                  <a:pt x="4738240" y="5927039"/>
                  <a:pt x="4746676" y="5927038"/>
                  <a:pt x="4755110" y="5918603"/>
                </a:cubicBezTo>
                <a:cubicBezTo>
                  <a:pt x="4755110" y="5921414"/>
                  <a:pt x="4755110" y="5924227"/>
                  <a:pt x="4755112" y="5927039"/>
                </a:cubicBezTo>
                <a:cubicBezTo>
                  <a:pt x="4755112" y="5927039"/>
                  <a:pt x="4746676" y="5927038"/>
                  <a:pt x="4746676" y="5935473"/>
                </a:cubicBezTo>
                <a:cubicBezTo>
                  <a:pt x="4746676" y="5938284"/>
                  <a:pt x="4746677" y="5941096"/>
                  <a:pt x="4746678" y="5943907"/>
                </a:cubicBezTo>
                <a:cubicBezTo>
                  <a:pt x="4729804" y="5969216"/>
                  <a:pt x="4721369" y="5986087"/>
                  <a:pt x="4721368" y="5994521"/>
                </a:cubicBezTo>
                <a:lnTo>
                  <a:pt x="4721369" y="6002959"/>
                </a:lnTo>
                <a:lnTo>
                  <a:pt x="4729804" y="5994523"/>
                </a:lnTo>
                <a:cubicBezTo>
                  <a:pt x="4721369" y="6002959"/>
                  <a:pt x="4729804" y="6002959"/>
                  <a:pt x="4738240" y="5994523"/>
                </a:cubicBezTo>
                <a:cubicBezTo>
                  <a:pt x="4696060" y="6053573"/>
                  <a:pt x="4679190" y="6095752"/>
                  <a:pt x="4653883" y="6146366"/>
                </a:cubicBezTo>
                <a:cubicBezTo>
                  <a:pt x="4628575" y="6188543"/>
                  <a:pt x="4603266" y="6230723"/>
                  <a:pt x="4561090" y="6289771"/>
                </a:cubicBezTo>
                <a:cubicBezTo>
                  <a:pt x="4569526" y="6281334"/>
                  <a:pt x="4569526" y="6289770"/>
                  <a:pt x="4561089" y="6298205"/>
                </a:cubicBezTo>
                <a:lnTo>
                  <a:pt x="4552654" y="6298207"/>
                </a:lnTo>
                <a:lnTo>
                  <a:pt x="4552653" y="6306643"/>
                </a:lnTo>
                <a:lnTo>
                  <a:pt x="4544217" y="6315080"/>
                </a:lnTo>
                <a:lnTo>
                  <a:pt x="4527347" y="6340384"/>
                </a:lnTo>
                <a:cubicBezTo>
                  <a:pt x="4535782" y="6340386"/>
                  <a:pt x="4527347" y="6348821"/>
                  <a:pt x="4527349" y="6357257"/>
                </a:cubicBezTo>
                <a:cubicBezTo>
                  <a:pt x="4544217" y="6340387"/>
                  <a:pt x="4535782" y="6340386"/>
                  <a:pt x="4544216" y="6323514"/>
                </a:cubicBezTo>
                <a:lnTo>
                  <a:pt x="4552655" y="6323514"/>
                </a:lnTo>
                <a:cubicBezTo>
                  <a:pt x="4552655" y="6326326"/>
                  <a:pt x="4552654" y="6329138"/>
                  <a:pt x="4552653" y="6331950"/>
                </a:cubicBezTo>
                <a:cubicBezTo>
                  <a:pt x="4561090" y="6331950"/>
                  <a:pt x="4561089" y="6323512"/>
                  <a:pt x="4561089" y="6323512"/>
                </a:cubicBezTo>
                <a:lnTo>
                  <a:pt x="4561090" y="6315079"/>
                </a:lnTo>
                <a:lnTo>
                  <a:pt x="4569526" y="6306641"/>
                </a:lnTo>
                <a:cubicBezTo>
                  <a:pt x="4577961" y="6298207"/>
                  <a:pt x="4577961" y="6272900"/>
                  <a:pt x="4586397" y="6281336"/>
                </a:cubicBezTo>
                <a:cubicBezTo>
                  <a:pt x="4603267" y="6272900"/>
                  <a:pt x="4577961" y="6272900"/>
                  <a:pt x="4586397" y="6264464"/>
                </a:cubicBezTo>
                <a:cubicBezTo>
                  <a:pt x="4594833" y="6256029"/>
                  <a:pt x="4594833" y="6264464"/>
                  <a:pt x="4603267" y="6264464"/>
                </a:cubicBezTo>
                <a:cubicBezTo>
                  <a:pt x="4611704" y="6247593"/>
                  <a:pt x="4628576" y="6205416"/>
                  <a:pt x="4628576" y="6205416"/>
                </a:cubicBezTo>
                <a:cubicBezTo>
                  <a:pt x="4645449" y="6171671"/>
                  <a:pt x="4687626" y="6121059"/>
                  <a:pt x="4696061" y="6104186"/>
                </a:cubicBezTo>
                <a:cubicBezTo>
                  <a:pt x="4704497" y="6095752"/>
                  <a:pt x="4696061" y="6104186"/>
                  <a:pt x="4687626" y="6104185"/>
                </a:cubicBezTo>
                <a:cubicBezTo>
                  <a:pt x="4696061" y="6104186"/>
                  <a:pt x="4704496" y="6087316"/>
                  <a:pt x="4704496" y="6087316"/>
                </a:cubicBezTo>
                <a:lnTo>
                  <a:pt x="4704497" y="6070444"/>
                </a:lnTo>
                <a:cubicBezTo>
                  <a:pt x="4712933" y="6062009"/>
                  <a:pt x="4712935" y="6078880"/>
                  <a:pt x="4712933" y="6070444"/>
                </a:cubicBezTo>
                <a:cubicBezTo>
                  <a:pt x="4729803" y="6062009"/>
                  <a:pt x="4712933" y="6045137"/>
                  <a:pt x="4729804" y="6053573"/>
                </a:cubicBezTo>
                <a:cubicBezTo>
                  <a:pt x="4736130" y="6028266"/>
                  <a:pt x="4751949" y="5983979"/>
                  <a:pt x="4770138" y="5956299"/>
                </a:cubicBezTo>
                <a:lnTo>
                  <a:pt x="4783304" y="5941648"/>
                </a:lnTo>
                <a:lnTo>
                  <a:pt x="4783581" y="5941799"/>
                </a:lnTo>
                <a:cubicBezTo>
                  <a:pt x="4786745" y="5941800"/>
                  <a:pt x="4788854" y="5939691"/>
                  <a:pt x="4788853" y="5935473"/>
                </a:cubicBezTo>
                <a:lnTo>
                  <a:pt x="4783304" y="5941648"/>
                </a:lnTo>
                <a:lnTo>
                  <a:pt x="4771983" y="5935471"/>
                </a:lnTo>
                <a:cubicBezTo>
                  <a:pt x="4814160" y="5876423"/>
                  <a:pt x="4864778" y="5783632"/>
                  <a:pt x="4873212" y="5749889"/>
                </a:cubicBezTo>
                <a:cubicBezTo>
                  <a:pt x="4881647" y="5733018"/>
                  <a:pt x="4949133" y="5640225"/>
                  <a:pt x="4949133" y="5598046"/>
                </a:cubicBezTo>
                <a:cubicBezTo>
                  <a:pt x="4957569" y="5581173"/>
                  <a:pt x="4949133" y="5598046"/>
                  <a:pt x="4957571" y="5598047"/>
                </a:cubicBezTo>
                <a:cubicBezTo>
                  <a:pt x="4957571" y="5572739"/>
                  <a:pt x="4991311" y="5522125"/>
                  <a:pt x="5008183" y="5496818"/>
                </a:cubicBezTo>
                <a:cubicBezTo>
                  <a:pt x="5008183" y="5496818"/>
                  <a:pt x="4999747" y="5513691"/>
                  <a:pt x="5008182" y="5522123"/>
                </a:cubicBezTo>
                <a:cubicBezTo>
                  <a:pt x="5025054" y="5463075"/>
                  <a:pt x="5016619" y="5479947"/>
                  <a:pt x="4999747" y="5488384"/>
                </a:cubicBezTo>
                <a:cubicBezTo>
                  <a:pt x="5033490" y="5420898"/>
                  <a:pt x="5033490" y="5412461"/>
                  <a:pt x="5067232" y="5378718"/>
                </a:cubicBezTo>
                <a:lnTo>
                  <a:pt x="5075669" y="5370283"/>
                </a:lnTo>
                <a:lnTo>
                  <a:pt x="5075669" y="5361848"/>
                </a:lnTo>
                <a:lnTo>
                  <a:pt x="5067234" y="5361848"/>
                </a:lnTo>
                <a:cubicBezTo>
                  <a:pt x="5067234" y="5361848"/>
                  <a:pt x="5067233" y="5353409"/>
                  <a:pt x="5075669" y="5344976"/>
                </a:cubicBezTo>
                <a:cubicBezTo>
                  <a:pt x="5075670" y="5347788"/>
                  <a:pt x="5075670" y="5350600"/>
                  <a:pt x="5075671" y="5353411"/>
                </a:cubicBezTo>
                <a:lnTo>
                  <a:pt x="5084105" y="5353411"/>
                </a:lnTo>
                <a:lnTo>
                  <a:pt x="5084105" y="5336541"/>
                </a:lnTo>
                <a:lnTo>
                  <a:pt x="5092541" y="5328103"/>
                </a:lnTo>
                <a:cubicBezTo>
                  <a:pt x="5100976" y="5319670"/>
                  <a:pt x="5117848" y="5277491"/>
                  <a:pt x="5092541" y="5302798"/>
                </a:cubicBezTo>
                <a:cubicBezTo>
                  <a:pt x="5100976" y="5294363"/>
                  <a:pt x="5100976" y="5294363"/>
                  <a:pt x="5100978" y="5285927"/>
                </a:cubicBezTo>
                <a:cubicBezTo>
                  <a:pt x="5100978" y="5285927"/>
                  <a:pt x="5092539" y="5285927"/>
                  <a:pt x="5092541" y="5294363"/>
                </a:cubicBezTo>
                <a:cubicBezTo>
                  <a:pt x="5092541" y="5294363"/>
                  <a:pt x="5084105" y="5294363"/>
                  <a:pt x="5084105" y="5302796"/>
                </a:cubicBezTo>
                <a:lnTo>
                  <a:pt x="5084105" y="5285927"/>
                </a:lnTo>
                <a:cubicBezTo>
                  <a:pt x="5092540" y="5277491"/>
                  <a:pt x="5100976" y="5260620"/>
                  <a:pt x="5109412" y="5235313"/>
                </a:cubicBezTo>
                <a:cubicBezTo>
                  <a:pt x="5126283" y="5201570"/>
                  <a:pt x="5143156" y="5167827"/>
                  <a:pt x="5151589" y="5142520"/>
                </a:cubicBezTo>
                <a:lnTo>
                  <a:pt x="5160025" y="5134084"/>
                </a:lnTo>
                <a:lnTo>
                  <a:pt x="5160025" y="5125649"/>
                </a:lnTo>
                <a:cubicBezTo>
                  <a:pt x="5160025" y="5108777"/>
                  <a:pt x="5168461" y="5091906"/>
                  <a:pt x="5176898" y="5083470"/>
                </a:cubicBezTo>
                <a:cubicBezTo>
                  <a:pt x="5176897" y="5075036"/>
                  <a:pt x="5185332" y="5058163"/>
                  <a:pt x="5185333" y="5049729"/>
                </a:cubicBezTo>
                <a:cubicBezTo>
                  <a:pt x="5193769" y="5032856"/>
                  <a:pt x="5210641" y="5007550"/>
                  <a:pt x="5219076" y="4990679"/>
                </a:cubicBezTo>
                <a:lnTo>
                  <a:pt x="5227514" y="4990679"/>
                </a:lnTo>
                <a:cubicBezTo>
                  <a:pt x="5227512" y="4982241"/>
                  <a:pt x="5227512" y="4982241"/>
                  <a:pt x="5227511" y="4973806"/>
                </a:cubicBezTo>
                <a:lnTo>
                  <a:pt x="5227512" y="4965372"/>
                </a:lnTo>
                <a:lnTo>
                  <a:pt x="5219077" y="4973806"/>
                </a:lnTo>
                <a:cubicBezTo>
                  <a:pt x="5227512" y="4956934"/>
                  <a:pt x="5252821" y="4931627"/>
                  <a:pt x="5244383" y="4914756"/>
                </a:cubicBezTo>
                <a:cubicBezTo>
                  <a:pt x="5252819" y="4914756"/>
                  <a:pt x="5252819" y="4914756"/>
                  <a:pt x="5252819" y="4906320"/>
                </a:cubicBezTo>
                <a:cubicBezTo>
                  <a:pt x="5261255" y="4897886"/>
                  <a:pt x="5252821" y="4897886"/>
                  <a:pt x="5252821" y="4897886"/>
                </a:cubicBezTo>
                <a:cubicBezTo>
                  <a:pt x="5269693" y="4872579"/>
                  <a:pt x="5252819" y="4847272"/>
                  <a:pt x="5269691" y="4838836"/>
                </a:cubicBezTo>
                <a:lnTo>
                  <a:pt x="5269691" y="4847272"/>
                </a:lnTo>
                <a:cubicBezTo>
                  <a:pt x="5261255" y="4864143"/>
                  <a:pt x="5261255" y="4872579"/>
                  <a:pt x="5269693" y="4872579"/>
                </a:cubicBezTo>
                <a:cubicBezTo>
                  <a:pt x="5269693" y="4872579"/>
                  <a:pt x="5278127" y="4864143"/>
                  <a:pt x="5278126" y="4855707"/>
                </a:cubicBezTo>
                <a:lnTo>
                  <a:pt x="5286562" y="4847272"/>
                </a:lnTo>
                <a:cubicBezTo>
                  <a:pt x="5303433" y="4847270"/>
                  <a:pt x="5294998" y="4872579"/>
                  <a:pt x="5278125" y="4881015"/>
                </a:cubicBezTo>
                <a:cubicBezTo>
                  <a:pt x="5294998" y="4872579"/>
                  <a:pt x="5286561" y="4914756"/>
                  <a:pt x="5294998" y="4889450"/>
                </a:cubicBezTo>
                <a:cubicBezTo>
                  <a:pt x="5278126" y="4872579"/>
                  <a:pt x="5328740" y="4864144"/>
                  <a:pt x="5320304" y="4830400"/>
                </a:cubicBezTo>
                <a:lnTo>
                  <a:pt x="5328741" y="4821963"/>
                </a:lnTo>
                <a:lnTo>
                  <a:pt x="5328741" y="4813530"/>
                </a:lnTo>
                <a:lnTo>
                  <a:pt x="5328741" y="4805093"/>
                </a:lnTo>
                <a:lnTo>
                  <a:pt x="5320305" y="4813527"/>
                </a:lnTo>
                <a:cubicBezTo>
                  <a:pt x="5320304" y="4805093"/>
                  <a:pt x="5328740" y="4788222"/>
                  <a:pt x="5320305" y="4788222"/>
                </a:cubicBezTo>
                <a:lnTo>
                  <a:pt x="5311868" y="4779784"/>
                </a:lnTo>
                <a:cubicBezTo>
                  <a:pt x="5303434" y="4796658"/>
                  <a:pt x="5303433" y="4805093"/>
                  <a:pt x="5294998" y="4821963"/>
                </a:cubicBezTo>
                <a:lnTo>
                  <a:pt x="5294998" y="4813529"/>
                </a:lnTo>
                <a:cubicBezTo>
                  <a:pt x="5294997" y="4805093"/>
                  <a:pt x="5294998" y="4796657"/>
                  <a:pt x="5286562" y="4796658"/>
                </a:cubicBezTo>
                <a:lnTo>
                  <a:pt x="5279291" y="4811201"/>
                </a:lnTo>
                <a:lnTo>
                  <a:pt x="5280235" y="4795603"/>
                </a:lnTo>
                <a:cubicBezTo>
                  <a:pt x="5284454" y="4784004"/>
                  <a:pt x="5290780" y="4771350"/>
                  <a:pt x="5294997" y="4754479"/>
                </a:cubicBezTo>
                <a:cubicBezTo>
                  <a:pt x="5261254" y="4805093"/>
                  <a:pt x="5286562" y="4746045"/>
                  <a:pt x="5269690" y="4729170"/>
                </a:cubicBezTo>
                <a:lnTo>
                  <a:pt x="5278128" y="4737607"/>
                </a:lnTo>
                <a:lnTo>
                  <a:pt x="5286561" y="4737608"/>
                </a:lnTo>
                <a:cubicBezTo>
                  <a:pt x="5286562" y="4746045"/>
                  <a:pt x="5286562" y="4746045"/>
                  <a:pt x="5294998" y="4737608"/>
                </a:cubicBezTo>
                <a:cubicBezTo>
                  <a:pt x="5294998" y="4737608"/>
                  <a:pt x="5294997" y="4729170"/>
                  <a:pt x="5294999" y="4720736"/>
                </a:cubicBezTo>
                <a:lnTo>
                  <a:pt x="5295000" y="4712301"/>
                </a:lnTo>
                <a:cubicBezTo>
                  <a:pt x="5303434" y="4703863"/>
                  <a:pt x="5311869" y="4712299"/>
                  <a:pt x="5311869" y="4695429"/>
                </a:cubicBezTo>
                <a:lnTo>
                  <a:pt x="5311869" y="4712299"/>
                </a:lnTo>
                <a:cubicBezTo>
                  <a:pt x="5311869" y="4720736"/>
                  <a:pt x="5320306" y="4720735"/>
                  <a:pt x="5320307" y="4712301"/>
                </a:cubicBezTo>
                <a:cubicBezTo>
                  <a:pt x="5328740" y="4712301"/>
                  <a:pt x="5328743" y="4703863"/>
                  <a:pt x="5328740" y="4695429"/>
                </a:cubicBezTo>
                <a:lnTo>
                  <a:pt x="5328740" y="4678557"/>
                </a:lnTo>
                <a:cubicBezTo>
                  <a:pt x="5328741" y="4661688"/>
                  <a:pt x="5320305" y="4644813"/>
                  <a:pt x="5311871" y="4661688"/>
                </a:cubicBezTo>
                <a:cubicBezTo>
                  <a:pt x="5311869" y="4653253"/>
                  <a:pt x="5311869" y="4653253"/>
                  <a:pt x="5303433" y="4653252"/>
                </a:cubicBezTo>
                <a:lnTo>
                  <a:pt x="5294998" y="4661688"/>
                </a:lnTo>
                <a:cubicBezTo>
                  <a:pt x="5294999" y="4653250"/>
                  <a:pt x="5303434" y="4636379"/>
                  <a:pt x="5303432" y="4619508"/>
                </a:cubicBezTo>
                <a:cubicBezTo>
                  <a:pt x="5303434" y="4636379"/>
                  <a:pt x="5294999" y="4653250"/>
                  <a:pt x="5303432" y="4644816"/>
                </a:cubicBezTo>
                <a:cubicBezTo>
                  <a:pt x="5320304" y="4636382"/>
                  <a:pt x="5303432" y="4619508"/>
                  <a:pt x="5320305" y="4611072"/>
                </a:cubicBezTo>
                <a:lnTo>
                  <a:pt x="5328743" y="4611070"/>
                </a:lnTo>
                <a:cubicBezTo>
                  <a:pt x="5328741" y="4608259"/>
                  <a:pt x="5328742" y="4605448"/>
                  <a:pt x="5328741" y="4602637"/>
                </a:cubicBezTo>
                <a:lnTo>
                  <a:pt x="5328741" y="4594202"/>
                </a:lnTo>
                <a:lnTo>
                  <a:pt x="5320304" y="4594202"/>
                </a:lnTo>
                <a:lnTo>
                  <a:pt x="5337175" y="4577331"/>
                </a:lnTo>
                <a:cubicBezTo>
                  <a:pt x="5328740" y="4560457"/>
                  <a:pt x="5337176" y="4543586"/>
                  <a:pt x="5337175" y="4526717"/>
                </a:cubicBezTo>
                <a:cubicBezTo>
                  <a:pt x="5337178" y="4535152"/>
                  <a:pt x="5337176" y="4543586"/>
                  <a:pt x="5337176" y="4543586"/>
                </a:cubicBezTo>
                <a:cubicBezTo>
                  <a:pt x="5345612" y="4509845"/>
                  <a:pt x="5337176" y="4518279"/>
                  <a:pt x="5354048" y="4492974"/>
                </a:cubicBezTo>
                <a:lnTo>
                  <a:pt x="5362484" y="4501408"/>
                </a:lnTo>
                <a:lnTo>
                  <a:pt x="5362484" y="4492972"/>
                </a:lnTo>
                <a:lnTo>
                  <a:pt x="5370918" y="4492974"/>
                </a:lnTo>
                <a:cubicBezTo>
                  <a:pt x="5354048" y="4543588"/>
                  <a:pt x="5370919" y="4501408"/>
                  <a:pt x="5379355" y="4501407"/>
                </a:cubicBezTo>
                <a:cubicBezTo>
                  <a:pt x="5370919" y="4526717"/>
                  <a:pt x="5362484" y="4552024"/>
                  <a:pt x="5362484" y="4577331"/>
                </a:cubicBezTo>
                <a:lnTo>
                  <a:pt x="5354048" y="4577331"/>
                </a:lnTo>
                <a:cubicBezTo>
                  <a:pt x="5345611" y="4594200"/>
                  <a:pt x="5345612" y="4602638"/>
                  <a:pt x="5345612" y="4611072"/>
                </a:cubicBezTo>
                <a:cubicBezTo>
                  <a:pt x="5354048" y="4594202"/>
                  <a:pt x="5354048" y="4585765"/>
                  <a:pt x="5362483" y="4585763"/>
                </a:cubicBezTo>
                <a:cubicBezTo>
                  <a:pt x="5354048" y="4611072"/>
                  <a:pt x="5362483" y="4611070"/>
                  <a:pt x="5354047" y="4627944"/>
                </a:cubicBezTo>
                <a:lnTo>
                  <a:pt x="5345611" y="4636382"/>
                </a:lnTo>
                <a:lnTo>
                  <a:pt x="5345612" y="4644813"/>
                </a:lnTo>
                <a:lnTo>
                  <a:pt x="5354047" y="4653250"/>
                </a:lnTo>
                <a:lnTo>
                  <a:pt x="5362483" y="4644815"/>
                </a:lnTo>
                <a:cubicBezTo>
                  <a:pt x="5370917" y="4644815"/>
                  <a:pt x="5370918" y="4636379"/>
                  <a:pt x="5370919" y="4627945"/>
                </a:cubicBezTo>
                <a:lnTo>
                  <a:pt x="5370919" y="4619508"/>
                </a:lnTo>
                <a:lnTo>
                  <a:pt x="5362483" y="4619508"/>
                </a:lnTo>
                <a:cubicBezTo>
                  <a:pt x="5362484" y="4594202"/>
                  <a:pt x="5387791" y="4535150"/>
                  <a:pt x="5387791" y="4501408"/>
                </a:cubicBezTo>
                <a:lnTo>
                  <a:pt x="5396225" y="4492972"/>
                </a:lnTo>
                <a:cubicBezTo>
                  <a:pt x="5396224" y="4490161"/>
                  <a:pt x="5396224" y="4487349"/>
                  <a:pt x="5396224" y="4484538"/>
                </a:cubicBezTo>
                <a:cubicBezTo>
                  <a:pt x="5396224" y="4481726"/>
                  <a:pt x="5396224" y="4478914"/>
                  <a:pt x="5396225" y="4476102"/>
                </a:cubicBezTo>
                <a:cubicBezTo>
                  <a:pt x="5396226" y="4459231"/>
                  <a:pt x="5404662" y="4433924"/>
                  <a:pt x="5413098" y="4425488"/>
                </a:cubicBezTo>
                <a:lnTo>
                  <a:pt x="5404662" y="4425486"/>
                </a:lnTo>
                <a:lnTo>
                  <a:pt x="5413098" y="4417053"/>
                </a:lnTo>
                <a:cubicBezTo>
                  <a:pt x="5413098" y="4417053"/>
                  <a:pt x="5421534" y="4408617"/>
                  <a:pt x="5421533" y="4400179"/>
                </a:cubicBezTo>
                <a:lnTo>
                  <a:pt x="5413097" y="4391743"/>
                </a:lnTo>
                <a:cubicBezTo>
                  <a:pt x="5415207" y="4370655"/>
                  <a:pt x="5418370" y="4352203"/>
                  <a:pt x="5421797" y="4335463"/>
                </a:cubicBezTo>
                <a:lnTo>
                  <a:pt x="5430069" y="4298454"/>
                </a:lnTo>
                <a:lnTo>
                  <a:pt x="5422231" y="4304885"/>
                </a:lnTo>
                <a:cubicBezTo>
                  <a:pt x="5417998" y="4308077"/>
                  <a:pt x="5416957" y="4315503"/>
                  <a:pt x="5412724" y="4318695"/>
                </a:cubicBezTo>
                <a:cubicBezTo>
                  <a:pt x="5412724" y="4318695"/>
                  <a:pt x="5409531" y="4314460"/>
                  <a:pt x="5410571" y="4307033"/>
                </a:cubicBezTo>
                <a:cubicBezTo>
                  <a:pt x="5410571" y="4307033"/>
                  <a:pt x="5410571" y="4307033"/>
                  <a:pt x="5411613" y="4299607"/>
                </a:cubicBezTo>
                <a:cubicBezTo>
                  <a:pt x="5409531" y="4314460"/>
                  <a:pt x="5399952" y="4301755"/>
                  <a:pt x="5410500" y="4280519"/>
                </a:cubicBezTo>
                <a:cubicBezTo>
                  <a:pt x="5410500" y="4280519"/>
                  <a:pt x="5410500" y="4280519"/>
                  <a:pt x="5417926" y="4281562"/>
                </a:cubicBezTo>
                <a:cubicBezTo>
                  <a:pt x="5422159" y="4278371"/>
                  <a:pt x="5423199" y="4270944"/>
                  <a:pt x="5423199" y="4270944"/>
                </a:cubicBezTo>
                <a:cubicBezTo>
                  <a:pt x="5430626" y="4271987"/>
                  <a:pt x="5426393" y="4275179"/>
                  <a:pt x="5425352" y="4282606"/>
                </a:cubicBezTo>
                <a:cubicBezTo>
                  <a:pt x="5425352" y="4282606"/>
                  <a:pt x="5425352" y="4282606"/>
                  <a:pt x="5424312" y="4290032"/>
                </a:cubicBezTo>
                <a:cubicBezTo>
                  <a:pt x="5428006" y="4283925"/>
                  <a:pt x="5431697" y="4276161"/>
                  <a:pt x="5435055" y="4267818"/>
                </a:cubicBezTo>
                <a:lnTo>
                  <a:pt x="5436591" y="4263308"/>
                </a:lnTo>
                <a:lnTo>
                  <a:pt x="5439195" y="4248207"/>
                </a:lnTo>
                <a:cubicBezTo>
                  <a:pt x="5440513" y="4234630"/>
                  <a:pt x="5440514" y="4220923"/>
                  <a:pt x="5438405" y="4206160"/>
                </a:cubicBezTo>
                <a:cubicBezTo>
                  <a:pt x="5446840" y="4206161"/>
                  <a:pt x="5446841" y="4197726"/>
                  <a:pt x="5446841" y="4189290"/>
                </a:cubicBezTo>
                <a:lnTo>
                  <a:pt x="5446841" y="4180852"/>
                </a:lnTo>
                <a:lnTo>
                  <a:pt x="5438404" y="4180854"/>
                </a:lnTo>
                <a:cubicBezTo>
                  <a:pt x="5455276" y="4172417"/>
                  <a:pt x="5455276" y="4147110"/>
                  <a:pt x="5455276" y="4130240"/>
                </a:cubicBezTo>
                <a:lnTo>
                  <a:pt x="5455276" y="4121804"/>
                </a:lnTo>
                <a:lnTo>
                  <a:pt x="5455276" y="4104933"/>
                </a:lnTo>
                <a:lnTo>
                  <a:pt x="5455276" y="4096497"/>
                </a:lnTo>
                <a:cubicBezTo>
                  <a:pt x="5455276" y="4096497"/>
                  <a:pt x="5463712" y="4096495"/>
                  <a:pt x="5463712" y="4088062"/>
                </a:cubicBezTo>
                <a:cubicBezTo>
                  <a:pt x="5463710" y="4085250"/>
                  <a:pt x="5463710" y="4082438"/>
                  <a:pt x="5463710" y="4079626"/>
                </a:cubicBezTo>
                <a:cubicBezTo>
                  <a:pt x="5455276" y="4062752"/>
                  <a:pt x="5480584" y="4029012"/>
                  <a:pt x="5463711" y="4029012"/>
                </a:cubicBezTo>
                <a:lnTo>
                  <a:pt x="5463712" y="4020574"/>
                </a:lnTo>
                <a:lnTo>
                  <a:pt x="5463712" y="4003705"/>
                </a:lnTo>
                <a:lnTo>
                  <a:pt x="5463712" y="3995269"/>
                </a:lnTo>
                <a:cubicBezTo>
                  <a:pt x="5480584" y="3986830"/>
                  <a:pt x="5463712" y="3953088"/>
                  <a:pt x="5463711" y="3936219"/>
                </a:cubicBezTo>
                <a:cubicBezTo>
                  <a:pt x="5463711" y="3910912"/>
                  <a:pt x="5480584" y="3927783"/>
                  <a:pt x="5480582" y="3902476"/>
                </a:cubicBezTo>
                <a:cubicBezTo>
                  <a:pt x="5480582" y="3902476"/>
                  <a:pt x="5480584" y="3894040"/>
                  <a:pt x="5489019" y="3894042"/>
                </a:cubicBezTo>
                <a:lnTo>
                  <a:pt x="5489019" y="3885606"/>
                </a:lnTo>
                <a:cubicBezTo>
                  <a:pt x="5489019" y="3877167"/>
                  <a:pt x="5489019" y="3877167"/>
                  <a:pt x="5480583" y="3885606"/>
                </a:cubicBezTo>
                <a:lnTo>
                  <a:pt x="5480584" y="3894040"/>
                </a:lnTo>
                <a:cubicBezTo>
                  <a:pt x="5472148" y="3877169"/>
                  <a:pt x="5480583" y="3860299"/>
                  <a:pt x="5472148" y="3860298"/>
                </a:cubicBezTo>
                <a:cubicBezTo>
                  <a:pt x="5480582" y="3834992"/>
                  <a:pt x="5480583" y="3860299"/>
                  <a:pt x="5489019" y="3860299"/>
                </a:cubicBezTo>
                <a:lnTo>
                  <a:pt x="5496941" y="3868220"/>
                </a:lnTo>
                <a:lnTo>
                  <a:pt x="5493896" y="3915262"/>
                </a:lnTo>
                <a:cubicBezTo>
                  <a:pt x="5492709" y="3963109"/>
                  <a:pt x="5497455" y="3993159"/>
                  <a:pt x="5497452" y="4037447"/>
                </a:cubicBezTo>
                <a:cubicBezTo>
                  <a:pt x="5497452" y="4037447"/>
                  <a:pt x="5489019" y="4037445"/>
                  <a:pt x="5489016" y="4045883"/>
                </a:cubicBezTo>
                <a:cubicBezTo>
                  <a:pt x="5489018" y="4048695"/>
                  <a:pt x="5489018" y="4051507"/>
                  <a:pt x="5489019" y="4054319"/>
                </a:cubicBezTo>
                <a:lnTo>
                  <a:pt x="5489386" y="4063858"/>
                </a:lnTo>
                <a:lnTo>
                  <a:pt x="5490041" y="4061970"/>
                </a:lnTo>
                <a:cubicBezTo>
                  <a:pt x="5495580" y="4051566"/>
                  <a:pt x="5500564" y="4056526"/>
                  <a:pt x="5508475" y="4040599"/>
                </a:cubicBezTo>
                <a:cubicBezTo>
                  <a:pt x="5516870" y="4007701"/>
                  <a:pt x="5505210" y="4009850"/>
                  <a:pt x="5508331" y="3987570"/>
                </a:cubicBezTo>
                <a:cubicBezTo>
                  <a:pt x="5528386" y="3952524"/>
                  <a:pt x="5532548" y="3922818"/>
                  <a:pt x="5535669" y="3900538"/>
                </a:cubicBezTo>
                <a:cubicBezTo>
                  <a:pt x="5538790" y="3878259"/>
                  <a:pt x="5538719" y="3851745"/>
                  <a:pt x="5551347" y="3815654"/>
                </a:cubicBezTo>
                <a:cubicBezTo>
                  <a:pt x="5559813" y="3809271"/>
                  <a:pt x="5565086" y="3798653"/>
                  <a:pt x="5567239" y="3810315"/>
                </a:cubicBezTo>
                <a:cubicBezTo>
                  <a:pt x="5591384" y="3719048"/>
                  <a:pt x="5589087" y="3654357"/>
                  <a:pt x="5597339" y="3568431"/>
                </a:cubicBezTo>
                <a:cubicBezTo>
                  <a:pt x="5593106" y="3571622"/>
                  <a:pt x="5586792" y="3589667"/>
                  <a:pt x="5580406" y="3581198"/>
                </a:cubicBezTo>
                <a:cubicBezTo>
                  <a:pt x="5579150" y="3509080"/>
                  <a:pt x="5610936" y="3498401"/>
                  <a:pt x="5623492" y="3435797"/>
                </a:cubicBezTo>
                <a:cubicBezTo>
                  <a:pt x="5634111" y="3441075"/>
                  <a:pt x="5622523" y="3469738"/>
                  <a:pt x="5627870" y="3485634"/>
                </a:cubicBezTo>
                <a:cubicBezTo>
                  <a:pt x="5624676" y="3481400"/>
                  <a:pt x="5624676" y="3481400"/>
                  <a:pt x="5628909" y="3478208"/>
                </a:cubicBezTo>
                <a:cubicBezTo>
                  <a:pt x="5629950" y="3470782"/>
                  <a:pt x="5634183" y="3467589"/>
                  <a:pt x="5633142" y="3475016"/>
                </a:cubicBezTo>
                <a:cubicBezTo>
                  <a:pt x="5633142" y="3475016"/>
                  <a:pt x="5635295" y="3486677"/>
                  <a:pt x="5631062" y="3489870"/>
                </a:cubicBezTo>
                <a:cubicBezTo>
                  <a:pt x="5631062" y="3489870"/>
                  <a:pt x="5634255" y="3494104"/>
                  <a:pt x="5634255" y="3494104"/>
                </a:cubicBezTo>
                <a:cubicBezTo>
                  <a:pt x="5634255" y="3494104"/>
                  <a:pt x="5634255" y="3494104"/>
                  <a:pt x="5630021" y="3497296"/>
                </a:cubicBezTo>
                <a:cubicBezTo>
                  <a:pt x="5633357" y="3554560"/>
                  <a:pt x="5629268" y="3610781"/>
                  <a:pt x="5608173" y="3653253"/>
                </a:cubicBezTo>
                <a:cubicBezTo>
                  <a:pt x="5622056" y="3689281"/>
                  <a:pt x="5595760" y="3768886"/>
                  <a:pt x="5592710" y="3817680"/>
                </a:cubicBezTo>
                <a:cubicBezTo>
                  <a:pt x="5586396" y="3835725"/>
                  <a:pt x="5583204" y="3831490"/>
                  <a:pt x="5581051" y="3819828"/>
                </a:cubicBezTo>
                <a:cubicBezTo>
                  <a:pt x="5581123" y="3846343"/>
                  <a:pt x="5569535" y="3875005"/>
                  <a:pt x="5575920" y="3883475"/>
                </a:cubicBezTo>
                <a:cubicBezTo>
                  <a:pt x="5571203" y="3903637"/>
                  <a:pt x="5567006" y="3920086"/>
                  <a:pt x="5563598" y="3934280"/>
                </a:cubicBezTo>
                <a:lnTo>
                  <a:pt x="5562972" y="3937349"/>
                </a:lnTo>
                <a:lnTo>
                  <a:pt x="5571794" y="3923038"/>
                </a:lnTo>
                <a:cubicBezTo>
                  <a:pt x="5593939" y="3878751"/>
                  <a:pt x="5611337" y="3820229"/>
                  <a:pt x="5623989" y="3775941"/>
                </a:cubicBezTo>
                <a:lnTo>
                  <a:pt x="5632426" y="3767506"/>
                </a:lnTo>
                <a:cubicBezTo>
                  <a:pt x="5632426" y="3767506"/>
                  <a:pt x="5640861" y="3767506"/>
                  <a:pt x="5640861" y="3759071"/>
                </a:cubicBezTo>
                <a:lnTo>
                  <a:pt x="5649298" y="3767505"/>
                </a:lnTo>
                <a:lnTo>
                  <a:pt x="5649298" y="3742197"/>
                </a:lnTo>
                <a:cubicBezTo>
                  <a:pt x="5666171" y="3691585"/>
                  <a:pt x="5674605" y="3624099"/>
                  <a:pt x="5683041" y="3581921"/>
                </a:cubicBezTo>
                <a:cubicBezTo>
                  <a:pt x="5691475" y="3573485"/>
                  <a:pt x="5691476" y="3590358"/>
                  <a:pt x="5691475" y="3598792"/>
                </a:cubicBezTo>
                <a:cubicBezTo>
                  <a:pt x="5698857" y="3576649"/>
                  <a:pt x="5712697" y="3496378"/>
                  <a:pt x="5732996" y="3493610"/>
                </a:cubicBezTo>
                <a:lnTo>
                  <a:pt x="5733449" y="3493806"/>
                </a:lnTo>
                <a:lnTo>
                  <a:pt x="5734014" y="3473633"/>
                </a:lnTo>
                <a:cubicBezTo>
                  <a:pt x="5733582" y="3467260"/>
                  <a:pt x="5732457" y="3462613"/>
                  <a:pt x="5730509" y="3460815"/>
                </a:cubicBezTo>
                <a:cubicBezTo>
                  <a:pt x="5735891" y="3408066"/>
                  <a:pt x="5752664" y="3358615"/>
                  <a:pt x="5743964" y="3328941"/>
                </a:cubicBezTo>
                <a:cubicBezTo>
                  <a:pt x="5746354" y="3295074"/>
                  <a:pt x="5754450" y="3309761"/>
                  <a:pt x="5761038" y="3286983"/>
                </a:cubicBezTo>
                <a:cubicBezTo>
                  <a:pt x="5763428" y="3253117"/>
                  <a:pt x="5752340" y="3257310"/>
                  <a:pt x="5751435" y="3234831"/>
                </a:cubicBezTo>
                <a:cubicBezTo>
                  <a:pt x="5764914" y="3196770"/>
                  <a:pt x="5763707" y="3166797"/>
                  <a:pt x="5762802" y="3144319"/>
                </a:cubicBezTo>
                <a:cubicBezTo>
                  <a:pt x="5761898" y="3121840"/>
                  <a:pt x="5757096" y="3095764"/>
                  <a:pt x="5763082" y="3058000"/>
                </a:cubicBezTo>
                <a:cubicBezTo>
                  <a:pt x="5770274" y="3050209"/>
                  <a:pt x="5773568" y="3038820"/>
                  <a:pt x="5777766" y="3049910"/>
                </a:cubicBezTo>
                <a:cubicBezTo>
                  <a:pt x="5785236" y="2955800"/>
                  <a:pt x="5771435" y="2892557"/>
                  <a:pt x="5764220" y="2806537"/>
                </a:cubicBezTo>
                <a:lnTo>
                  <a:pt x="5759877" y="2815776"/>
                </a:lnTo>
                <a:lnTo>
                  <a:pt x="5758962" y="2839583"/>
                </a:lnTo>
                <a:cubicBezTo>
                  <a:pt x="5750526" y="2839583"/>
                  <a:pt x="5750526" y="2831148"/>
                  <a:pt x="5750526" y="2831148"/>
                </a:cubicBezTo>
                <a:lnTo>
                  <a:pt x="5750526" y="2822713"/>
                </a:lnTo>
                <a:lnTo>
                  <a:pt x="5750526" y="2822277"/>
                </a:lnTo>
                <a:lnTo>
                  <a:pt x="5749837" y="2822120"/>
                </a:lnTo>
                <a:lnTo>
                  <a:pt x="5747894" y="2797782"/>
                </a:lnTo>
                <a:lnTo>
                  <a:pt x="5743144" y="2798460"/>
                </a:lnTo>
                <a:cubicBezTo>
                  <a:pt x="5742089" y="2799515"/>
                  <a:pt x="5742090" y="2801624"/>
                  <a:pt x="5742091" y="2805842"/>
                </a:cubicBezTo>
                <a:lnTo>
                  <a:pt x="5742091" y="2814279"/>
                </a:lnTo>
                <a:lnTo>
                  <a:pt x="5742090" y="2822713"/>
                </a:lnTo>
                <a:cubicBezTo>
                  <a:pt x="5725221" y="2772097"/>
                  <a:pt x="5725221" y="2839583"/>
                  <a:pt x="5733655" y="2848019"/>
                </a:cubicBezTo>
                <a:lnTo>
                  <a:pt x="5742090" y="2856452"/>
                </a:lnTo>
                <a:lnTo>
                  <a:pt x="5742091" y="2848019"/>
                </a:lnTo>
                <a:lnTo>
                  <a:pt x="5750526" y="2839583"/>
                </a:lnTo>
                <a:lnTo>
                  <a:pt x="5750526" y="2864888"/>
                </a:lnTo>
                <a:lnTo>
                  <a:pt x="5750525" y="2873326"/>
                </a:lnTo>
                <a:cubicBezTo>
                  <a:pt x="5750526" y="2932374"/>
                  <a:pt x="5733655" y="2974554"/>
                  <a:pt x="5708345" y="2940812"/>
                </a:cubicBezTo>
                <a:cubicBezTo>
                  <a:pt x="5708348" y="2898633"/>
                  <a:pt x="5699912" y="2898632"/>
                  <a:pt x="5699912" y="2839583"/>
                </a:cubicBezTo>
                <a:cubicBezTo>
                  <a:pt x="5695694" y="2837474"/>
                  <a:pt x="5692531" y="2838002"/>
                  <a:pt x="5689894" y="2840110"/>
                </a:cubicBezTo>
                <a:lnTo>
                  <a:pt x="5683185" y="2849917"/>
                </a:lnTo>
                <a:lnTo>
                  <a:pt x="5682885" y="2853046"/>
                </a:lnTo>
                <a:cubicBezTo>
                  <a:pt x="5682333" y="2855285"/>
                  <a:pt x="5681574" y="2856372"/>
                  <a:pt x="5680651" y="2856536"/>
                </a:cubicBezTo>
                <a:lnTo>
                  <a:pt x="5680060" y="2855859"/>
                </a:lnTo>
                <a:lnTo>
                  <a:pt x="5676293" y="2863103"/>
                </a:lnTo>
                <a:lnTo>
                  <a:pt x="5680760" y="2886509"/>
                </a:lnTo>
                <a:cubicBezTo>
                  <a:pt x="5682357" y="2898126"/>
                  <a:pt x="5684002" y="2907354"/>
                  <a:pt x="5688352" y="2910389"/>
                </a:cubicBezTo>
                <a:cubicBezTo>
                  <a:pt x="5691903" y="2951650"/>
                  <a:pt x="5692821" y="2978146"/>
                  <a:pt x="5696772" y="3000293"/>
                </a:cubicBezTo>
                <a:cubicBezTo>
                  <a:pt x="5697689" y="3026790"/>
                  <a:pt x="5697290" y="3045902"/>
                  <a:pt x="5692141" y="3081094"/>
                </a:cubicBezTo>
                <a:cubicBezTo>
                  <a:pt x="5684759" y="3082408"/>
                  <a:pt x="5686474" y="3070677"/>
                  <a:pt x="5679091" y="3071991"/>
                </a:cubicBezTo>
                <a:cubicBezTo>
                  <a:pt x="5680926" y="3124983"/>
                  <a:pt x="5687511" y="3161895"/>
                  <a:pt x="5688029" y="3207504"/>
                </a:cubicBezTo>
                <a:cubicBezTo>
                  <a:pt x="5695930" y="3251800"/>
                  <a:pt x="5696448" y="3297408"/>
                  <a:pt x="5692217" y="3359096"/>
                </a:cubicBezTo>
                <a:cubicBezTo>
                  <a:pt x="5689982" y="3325218"/>
                  <a:pt x="5682200" y="3345644"/>
                  <a:pt x="5673101" y="3358689"/>
                </a:cubicBezTo>
                <a:cubicBezTo>
                  <a:pt x="5670067" y="3363038"/>
                  <a:pt x="5671384" y="3370421"/>
                  <a:pt x="5668351" y="3374768"/>
                </a:cubicBezTo>
                <a:cubicBezTo>
                  <a:pt x="5668351" y="3374768"/>
                  <a:pt x="5664001" y="3371734"/>
                  <a:pt x="5662684" y="3364351"/>
                </a:cubicBezTo>
                <a:cubicBezTo>
                  <a:pt x="5662684" y="3364351"/>
                  <a:pt x="5662684" y="3364351"/>
                  <a:pt x="5661368" y="3356969"/>
                </a:cubicBezTo>
                <a:cubicBezTo>
                  <a:pt x="5664001" y="3371734"/>
                  <a:pt x="5650952" y="3362631"/>
                  <a:pt x="5654384" y="3339170"/>
                </a:cubicBezTo>
                <a:cubicBezTo>
                  <a:pt x="5654384" y="3339170"/>
                  <a:pt x="5654384" y="3339170"/>
                  <a:pt x="5661768" y="3337856"/>
                </a:cubicBezTo>
                <a:cubicBezTo>
                  <a:pt x="5664800" y="3333508"/>
                  <a:pt x="5663483" y="3326125"/>
                  <a:pt x="5663483" y="3326125"/>
                </a:cubicBezTo>
                <a:cubicBezTo>
                  <a:pt x="5670866" y="3324812"/>
                  <a:pt x="5667833" y="3329160"/>
                  <a:pt x="5669150" y="3336542"/>
                </a:cubicBezTo>
                <a:cubicBezTo>
                  <a:pt x="5669150" y="3336542"/>
                  <a:pt x="5669150" y="3336542"/>
                  <a:pt x="5670467" y="3343924"/>
                </a:cubicBezTo>
                <a:cubicBezTo>
                  <a:pt x="5676933" y="3316115"/>
                  <a:pt x="5675097" y="3263123"/>
                  <a:pt x="5666398" y="3257055"/>
                </a:cubicBezTo>
                <a:cubicBezTo>
                  <a:pt x="5664562" y="3204063"/>
                  <a:pt x="5674461" y="3152792"/>
                  <a:pt x="5661810" y="3124576"/>
                </a:cubicBezTo>
                <a:cubicBezTo>
                  <a:pt x="5659576" y="3090699"/>
                  <a:pt x="5669592" y="3104149"/>
                  <a:pt x="5673025" y="3080687"/>
                </a:cubicBezTo>
                <a:cubicBezTo>
                  <a:pt x="5670791" y="3046809"/>
                  <a:pt x="5660375" y="3052471"/>
                  <a:pt x="5656425" y="3030323"/>
                </a:cubicBezTo>
                <a:cubicBezTo>
                  <a:pt x="5664606" y="2990784"/>
                  <a:pt x="5659339" y="2961253"/>
                  <a:pt x="5655388" y="2939106"/>
                </a:cubicBezTo>
                <a:cubicBezTo>
                  <a:pt x="5651437" y="2916958"/>
                  <a:pt x="5643136" y="2891777"/>
                  <a:pt x="5643936" y="2853549"/>
                </a:cubicBezTo>
                <a:cubicBezTo>
                  <a:pt x="5650002" y="2844854"/>
                  <a:pt x="5651718" y="2833123"/>
                  <a:pt x="5657385" y="2843539"/>
                </a:cubicBezTo>
                <a:lnTo>
                  <a:pt x="5657146" y="2841276"/>
                </a:lnTo>
                <a:lnTo>
                  <a:pt x="5648243" y="2809663"/>
                </a:lnTo>
                <a:cubicBezTo>
                  <a:pt x="5630844" y="2742046"/>
                  <a:pt x="5613444" y="2670868"/>
                  <a:pt x="5581811" y="2670869"/>
                </a:cubicBezTo>
                <a:lnTo>
                  <a:pt x="5581812" y="2662431"/>
                </a:lnTo>
                <a:lnTo>
                  <a:pt x="5581812" y="2645563"/>
                </a:lnTo>
                <a:cubicBezTo>
                  <a:pt x="5573376" y="2637125"/>
                  <a:pt x="5573377" y="2628693"/>
                  <a:pt x="5573376" y="2637125"/>
                </a:cubicBezTo>
                <a:cubicBezTo>
                  <a:pt x="5564941" y="2620256"/>
                  <a:pt x="5564941" y="2594949"/>
                  <a:pt x="5548068" y="2544335"/>
                </a:cubicBezTo>
                <a:cubicBezTo>
                  <a:pt x="5539634" y="2527464"/>
                  <a:pt x="5539633" y="2519026"/>
                  <a:pt x="5539634" y="2510592"/>
                </a:cubicBezTo>
                <a:lnTo>
                  <a:pt x="5531197" y="2502157"/>
                </a:lnTo>
                <a:lnTo>
                  <a:pt x="5531198" y="2493721"/>
                </a:lnTo>
                <a:cubicBezTo>
                  <a:pt x="5531197" y="2485283"/>
                  <a:pt x="5522761" y="2493721"/>
                  <a:pt x="5522761" y="2493721"/>
                </a:cubicBezTo>
                <a:lnTo>
                  <a:pt x="5522762" y="2485285"/>
                </a:lnTo>
                <a:cubicBezTo>
                  <a:pt x="5514328" y="2485285"/>
                  <a:pt x="5514327" y="2451540"/>
                  <a:pt x="5505889" y="2451543"/>
                </a:cubicBezTo>
                <a:cubicBezTo>
                  <a:pt x="5514328" y="2493720"/>
                  <a:pt x="5505891" y="2459978"/>
                  <a:pt x="5497455" y="2476850"/>
                </a:cubicBezTo>
                <a:cubicBezTo>
                  <a:pt x="5489018" y="2426235"/>
                  <a:pt x="5489019" y="2493720"/>
                  <a:pt x="5480584" y="2459978"/>
                </a:cubicBezTo>
                <a:cubicBezTo>
                  <a:pt x="5472147" y="2409365"/>
                  <a:pt x="5463710" y="2409365"/>
                  <a:pt x="5472147" y="2384058"/>
                </a:cubicBezTo>
                <a:cubicBezTo>
                  <a:pt x="5446841" y="2384058"/>
                  <a:pt x="5429967" y="2265958"/>
                  <a:pt x="5404661" y="2181601"/>
                </a:cubicBezTo>
                <a:cubicBezTo>
                  <a:pt x="5404661" y="2173166"/>
                  <a:pt x="5396224" y="2156292"/>
                  <a:pt x="5387791" y="2130985"/>
                </a:cubicBezTo>
                <a:cubicBezTo>
                  <a:pt x="5362483" y="2055067"/>
                  <a:pt x="5345614" y="2004453"/>
                  <a:pt x="5328740" y="1962273"/>
                </a:cubicBezTo>
                <a:cubicBezTo>
                  <a:pt x="5320306" y="1945401"/>
                  <a:pt x="5328741" y="1953837"/>
                  <a:pt x="5328741" y="1936967"/>
                </a:cubicBezTo>
                <a:cubicBezTo>
                  <a:pt x="5320305" y="1936965"/>
                  <a:pt x="5311870" y="1928530"/>
                  <a:pt x="5311869" y="1920096"/>
                </a:cubicBezTo>
                <a:lnTo>
                  <a:pt x="5320307" y="1911660"/>
                </a:lnTo>
                <a:cubicBezTo>
                  <a:pt x="5294997" y="1869480"/>
                  <a:pt x="5303433" y="1861047"/>
                  <a:pt x="5269693" y="1793560"/>
                </a:cubicBezTo>
                <a:lnTo>
                  <a:pt x="5286562" y="1793561"/>
                </a:lnTo>
                <a:cubicBezTo>
                  <a:pt x="5269690" y="1751383"/>
                  <a:pt x="5261255" y="1734510"/>
                  <a:pt x="5261255" y="1768254"/>
                </a:cubicBezTo>
                <a:cubicBezTo>
                  <a:pt x="5244383" y="1742947"/>
                  <a:pt x="5261255" y="1734510"/>
                  <a:pt x="5235948" y="1709201"/>
                </a:cubicBezTo>
                <a:cubicBezTo>
                  <a:pt x="5244383" y="1717640"/>
                  <a:pt x="5244382" y="1709203"/>
                  <a:pt x="5235947" y="1700769"/>
                </a:cubicBezTo>
                <a:lnTo>
                  <a:pt x="5244383" y="1700769"/>
                </a:lnTo>
                <a:cubicBezTo>
                  <a:pt x="5252818" y="1709203"/>
                  <a:pt x="5252819" y="1700767"/>
                  <a:pt x="5252819" y="1700767"/>
                </a:cubicBezTo>
                <a:lnTo>
                  <a:pt x="5252819" y="1692332"/>
                </a:lnTo>
                <a:cubicBezTo>
                  <a:pt x="5269693" y="1726076"/>
                  <a:pt x="5261254" y="1675460"/>
                  <a:pt x="5244383" y="1650153"/>
                </a:cubicBezTo>
                <a:lnTo>
                  <a:pt x="5252818" y="1650152"/>
                </a:lnTo>
                <a:lnTo>
                  <a:pt x="5252819" y="1641718"/>
                </a:lnTo>
                <a:lnTo>
                  <a:pt x="5244385" y="1633283"/>
                </a:lnTo>
                <a:cubicBezTo>
                  <a:pt x="5227512" y="1591105"/>
                  <a:pt x="5202205" y="1532055"/>
                  <a:pt x="5176900" y="1473003"/>
                </a:cubicBezTo>
                <a:cubicBezTo>
                  <a:pt x="5143155" y="1413955"/>
                  <a:pt x="5109412" y="1354905"/>
                  <a:pt x="5084104" y="1312727"/>
                </a:cubicBezTo>
                <a:cubicBezTo>
                  <a:pt x="5079886" y="1295857"/>
                  <a:pt x="5069343" y="1274766"/>
                  <a:pt x="5055633" y="1250514"/>
                </a:cubicBezTo>
                <a:lnTo>
                  <a:pt x="5041658" y="1226599"/>
                </a:lnTo>
                <a:lnTo>
                  <a:pt x="5093541" y="1340967"/>
                </a:lnTo>
                <a:cubicBezTo>
                  <a:pt x="5235732" y="1681085"/>
                  <a:pt x="5337210" y="2038049"/>
                  <a:pt x="5398999" y="2412246"/>
                </a:cubicBezTo>
                <a:cubicBezTo>
                  <a:pt x="5422890" y="2554151"/>
                  <a:pt x="5460842" y="2689651"/>
                  <a:pt x="5458394" y="2833367"/>
                </a:cubicBezTo>
                <a:cubicBezTo>
                  <a:pt x="5457892" y="2847175"/>
                  <a:pt x="5464297" y="2861234"/>
                  <a:pt x="5448705" y="2871734"/>
                </a:cubicBezTo>
                <a:cubicBezTo>
                  <a:pt x="5433365" y="2875326"/>
                  <a:pt x="5431053" y="2862798"/>
                  <a:pt x="5431304" y="2855892"/>
                </a:cubicBezTo>
                <a:cubicBezTo>
                  <a:pt x="5385690" y="2397937"/>
                  <a:pt x="5249309" y="1964347"/>
                  <a:pt x="5100400" y="1533070"/>
                </a:cubicBezTo>
                <a:cubicBezTo>
                  <a:pt x="5024275" y="1306308"/>
                  <a:pt x="4903157" y="1100041"/>
                  <a:pt x="4793286" y="888652"/>
                </a:cubicBezTo>
                <a:cubicBezTo>
                  <a:pt x="4778948" y="864625"/>
                  <a:pt x="4766140" y="836507"/>
                  <a:pt x="4754611" y="811200"/>
                </a:cubicBezTo>
                <a:cubicBezTo>
                  <a:pt x="4747700" y="801616"/>
                  <a:pt x="4747255" y="785266"/>
                  <a:pt x="4736788" y="782554"/>
                </a:cubicBezTo>
                <a:cubicBezTo>
                  <a:pt x="4733299" y="781651"/>
                  <a:pt x="4728696" y="782261"/>
                  <a:pt x="4722369" y="785144"/>
                </a:cubicBezTo>
                <a:cubicBezTo>
                  <a:pt x="4697061" y="796672"/>
                  <a:pt x="4707559" y="812263"/>
                  <a:pt x="4716525" y="831944"/>
                </a:cubicBezTo>
                <a:cubicBezTo>
                  <a:pt x="4773879" y="928050"/>
                  <a:pt x="4829707" y="1028246"/>
                  <a:pt x="4878628" y="1128191"/>
                </a:cubicBezTo>
                <a:cubicBezTo>
                  <a:pt x="4928929" y="1233026"/>
                  <a:pt x="4975663" y="1338424"/>
                  <a:pt x="5018643" y="1444415"/>
                </a:cubicBezTo>
                <a:lnTo>
                  <a:pt x="5107372" y="1685936"/>
                </a:lnTo>
                <a:lnTo>
                  <a:pt x="5109411" y="1683895"/>
                </a:lnTo>
                <a:cubicBezTo>
                  <a:pt x="5126283" y="1717639"/>
                  <a:pt x="5134721" y="1751382"/>
                  <a:pt x="5151590" y="1785122"/>
                </a:cubicBezTo>
                <a:lnTo>
                  <a:pt x="5143154" y="1785122"/>
                </a:lnTo>
                <a:cubicBezTo>
                  <a:pt x="5143154" y="1776689"/>
                  <a:pt x="5134719" y="1759817"/>
                  <a:pt x="5134721" y="1751382"/>
                </a:cubicBezTo>
                <a:lnTo>
                  <a:pt x="5122261" y="1726462"/>
                </a:lnTo>
                <a:lnTo>
                  <a:pt x="5136116" y="1764180"/>
                </a:lnTo>
                <a:lnTo>
                  <a:pt x="5157687" y="1838582"/>
                </a:lnTo>
                <a:lnTo>
                  <a:pt x="5167407" y="1843119"/>
                </a:lnTo>
                <a:cubicBezTo>
                  <a:pt x="5170572" y="1844173"/>
                  <a:pt x="5172680" y="1844174"/>
                  <a:pt x="5176898" y="1844173"/>
                </a:cubicBezTo>
                <a:cubicBezTo>
                  <a:pt x="5176900" y="1852608"/>
                  <a:pt x="5176898" y="1861046"/>
                  <a:pt x="5176898" y="1861046"/>
                </a:cubicBezTo>
                <a:cubicBezTo>
                  <a:pt x="5168464" y="1861046"/>
                  <a:pt x="5168461" y="1852610"/>
                  <a:pt x="5168464" y="1861046"/>
                </a:cubicBezTo>
                <a:lnTo>
                  <a:pt x="5168463" y="1869480"/>
                </a:lnTo>
                <a:cubicBezTo>
                  <a:pt x="5168463" y="1871571"/>
                  <a:pt x="5168462" y="1873663"/>
                  <a:pt x="5168462" y="1875756"/>
                </a:cubicBezTo>
                <a:lnTo>
                  <a:pt x="5229895" y="2087656"/>
                </a:lnTo>
                <a:lnTo>
                  <a:pt x="5242098" y="2145617"/>
                </a:lnTo>
                <a:lnTo>
                  <a:pt x="5261255" y="2173166"/>
                </a:lnTo>
                <a:cubicBezTo>
                  <a:pt x="5252821" y="2198470"/>
                  <a:pt x="5261254" y="2206906"/>
                  <a:pt x="5278125" y="2215342"/>
                </a:cubicBezTo>
                <a:cubicBezTo>
                  <a:pt x="5278126" y="2232217"/>
                  <a:pt x="5278128" y="2249087"/>
                  <a:pt x="5286562" y="2265959"/>
                </a:cubicBezTo>
                <a:cubicBezTo>
                  <a:pt x="5294998" y="2282828"/>
                  <a:pt x="5294997" y="2308137"/>
                  <a:pt x="5303433" y="2325006"/>
                </a:cubicBezTo>
                <a:cubicBezTo>
                  <a:pt x="5311869" y="2350315"/>
                  <a:pt x="5311869" y="2384057"/>
                  <a:pt x="5320305" y="2409365"/>
                </a:cubicBezTo>
                <a:cubicBezTo>
                  <a:pt x="5320305" y="2426235"/>
                  <a:pt x="5328740" y="2451540"/>
                  <a:pt x="5337176" y="2459978"/>
                </a:cubicBezTo>
                <a:lnTo>
                  <a:pt x="5337176" y="2468415"/>
                </a:lnTo>
                <a:cubicBezTo>
                  <a:pt x="5345612" y="2493721"/>
                  <a:pt x="5345611" y="2510592"/>
                  <a:pt x="5354048" y="2535897"/>
                </a:cubicBezTo>
                <a:cubicBezTo>
                  <a:pt x="5354047" y="2552771"/>
                  <a:pt x="5362484" y="2569640"/>
                  <a:pt x="5370919" y="2594947"/>
                </a:cubicBezTo>
                <a:cubicBezTo>
                  <a:pt x="5362484" y="2620254"/>
                  <a:pt x="5370919" y="2620254"/>
                  <a:pt x="5379353" y="2620256"/>
                </a:cubicBezTo>
                <a:cubicBezTo>
                  <a:pt x="5379354" y="2623070"/>
                  <a:pt x="5379353" y="2625880"/>
                  <a:pt x="5379355" y="2628692"/>
                </a:cubicBezTo>
                <a:cubicBezTo>
                  <a:pt x="5379355" y="2637128"/>
                  <a:pt x="5370919" y="2645563"/>
                  <a:pt x="5370919" y="2653998"/>
                </a:cubicBezTo>
                <a:lnTo>
                  <a:pt x="5370919" y="2662431"/>
                </a:lnTo>
                <a:cubicBezTo>
                  <a:pt x="5370919" y="2670868"/>
                  <a:pt x="5370919" y="2670868"/>
                  <a:pt x="5379355" y="2679304"/>
                </a:cubicBezTo>
                <a:lnTo>
                  <a:pt x="5387791" y="2679306"/>
                </a:lnTo>
                <a:lnTo>
                  <a:pt x="5387790" y="2721484"/>
                </a:lnTo>
                <a:lnTo>
                  <a:pt x="5396226" y="2729919"/>
                </a:lnTo>
                <a:lnTo>
                  <a:pt x="5396226" y="2721484"/>
                </a:lnTo>
                <a:lnTo>
                  <a:pt x="5387791" y="2679306"/>
                </a:lnTo>
                <a:lnTo>
                  <a:pt x="5396226" y="2679306"/>
                </a:lnTo>
                <a:lnTo>
                  <a:pt x="5396225" y="2696176"/>
                </a:lnTo>
                <a:lnTo>
                  <a:pt x="5396226" y="2704613"/>
                </a:lnTo>
                <a:cubicBezTo>
                  <a:pt x="5396226" y="2713048"/>
                  <a:pt x="5404662" y="2721481"/>
                  <a:pt x="5404662" y="2729919"/>
                </a:cubicBezTo>
                <a:lnTo>
                  <a:pt x="5404661" y="2763661"/>
                </a:lnTo>
                <a:lnTo>
                  <a:pt x="5396224" y="2755225"/>
                </a:lnTo>
                <a:cubicBezTo>
                  <a:pt x="5396224" y="2755225"/>
                  <a:pt x="5396226" y="2763663"/>
                  <a:pt x="5396225" y="2772097"/>
                </a:cubicBezTo>
                <a:cubicBezTo>
                  <a:pt x="5396225" y="2772097"/>
                  <a:pt x="5396224" y="2780533"/>
                  <a:pt x="5396225" y="2788969"/>
                </a:cubicBezTo>
                <a:cubicBezTo>
                  <a:pt x="5404662" y="2797406"/>
                  <a:pt x="5404661" y="2805841"/>
                  <a:pt x="5404662" y="2814279"/>
                </a:cubicBezTo>
                <a:lnTo>
                  <a:pt x="5404661" y="2831146"/>
                </a:lnTo>
                <a:lnTo>
                  <a:pt x="5413098" y="2839583"/>
                </a:lnTo>
                <a:cubicBezTo>
                  <a:pt x="5413097" y="2848019"/>
                  <a:pt x="5421533" y="2856455"/>
                  <a:pt x="5421533" y="2864890"/>
                </a:cubicBezTo>
                <a:lnTo>
                  <a:pt x="5421534" y="2881764"/>
                </a:lnTo>
                <a:cubicBezTo>
                  <a:pt x="5413098" y="2881764"/>
                  <a:pt x="5413098" y="2881764"/>
                  <a:pt x="5413098" y="2890197"/>
                </a:cubicBezTo>
                <a:lnTo>
                  <a:pt x="5421534" y="2898631"/>
                </a:lnTo>
                <a:cubicBezTo>
                  <a:pt x="5421534" y="2898631"/>
                  <a:pt x="5421533" y="2907070"/>
                  <a:pt x="5413098" y="2915506"/>
                </a:cubicBezTo>
                <a:lnTo>
                  <a:pt x="5421534" y="2932377"/>
                </a:lnTo>
                <a:lnTo>
                  <a:pt x="5429969" y="2923940"/>
                </a:lnTo>
                <a:lnTo>
                  <a:pt x="5429969" y="2949247"/>
                </a:lnTo>
                <a:cubicBezTo>
                  <a:pt x="5429968" y="2952060"/>
                  <a:pt x="5429968" y="2954872"/>
                  <a:pt x="5429967" y="2957684"/>
                </a:cubicBezTo>
                <a:cubicBezTo>
                  <a:pt x="5438405" y="2974555"/>
                  <a:pt x="5438405" y="2982988"/>
                  <a:pt x="5438405" y="2991425"/>
                </a:cubicBezTo>
                <a:lnTo>
                  <a:pt x="5438405" y="3025167"/>
                </a:lnTo>
                <a:lnTo>
                  <a:pt x="5438405" y="3050476"/>
                </a:lnTo>
                <a:lnTo>
                  <a:pt x="5438405" y="3101088"/>
                </a:lnTo>
                <a:cubicBezTo>
                  <a:pt x="5438403" y="3109525"/>
                  <a:pt x="5429969" y="3117961"/>
                  <a:pt x="5429969" y="3126398"/>
                </a:cubicBezTo>
                <a:lnTo>
                  <a:pt x="5421534" y="3117961"/>
                </a:lnTo>
                <a:lnTo>
                  <a:pt x="5413096" y="3109525"/>
                </a:lnTo>
                <a:cubicBezTo>
                  <a:pt x="5413097" y="3112337"/>
                  <a:pt x="5413097" y="3115150"/>
                  <a:pt x="5413098" y="3117961"/>
                </a:cubicBezTo>
                <a:lnTo>
                  <a:pt x="5413098" y="3126395"/>
                </a:lnTo>
                <a:lnTo>
                  <a:pt x="5421533" y="3134833"/>
                </a:lnTo>
                <a:lnTo>
                  <a:pt x="5429969" y="3143265"/>
                </a:lnTo>
                <a:lnTo>
                  <a:pt x="5438404" y="3143266"/>
                </a:lnTo>
                <a:cubicBezTo>
                  <a:pt x="5438405" y="3134833"/>
                  <a:pt x="5446841" y="3117961"/>
                  <a:pt x="5446840" y="3101088"/>
                </a:cubicBezTo>
                <a:cubicBezTo>
                  <a:pt x="5446840" y="3098278"/>
                  <a:pt x="5446840" y="3095466"/>
                  <a:pt x="5446838" y="3092654"/>
                </a:cubicBezTo>
                <a:cubicBezTo>
                  <a:pt x="5446841" y="3084217"/>
                  <a:pt x="5438404" y="3067347"/>
                  <a:pt x="5446840" y="3058912"/>
                </a:cubicBezTo>
                <a:lnTo>
                  <a:pt x="5446841" y="3042041"/>
                </a:lnTo>
                <a:cubicBezTo>
                  <a:pt x="5455276" y="3050475"/>
                  <a:pt x="5455275" y="3067346"/>
                  <a:pt x="5455276" y="3084216"/>
                </a:cubicBezTo>
                <a:cubicBezTo>
                  <a:pt x="5455276" y="3101088"/>
                  <a:pt x="5455276" y="3117961"/>
                  <a:pt x="5463712" y="3134833"/>
                </a:cubicBezTo>
                <a:cubicBezTo>
                  <a:pt x="5463712" y="3143265"/>
                  <a:pt x="5455276" y="3143266"/>
                  <a:pt x="5455276" y="3151703"/>
                </a:cubicBezTo>
                <a:lnTo>
                  <a:pt x="5455276" y="3168573"/>
                </a:lnTo>
                <a:cubicBezTo>
                  <a:pt x="5455276" y="3185442"/>
                  <a:pt x="5455276" y="3193880"/>
                  <a:pt x="5455273" y="3210751"/>
                </a:cubicBezTo>
                <a:lnTo>
                  <a:pt x="5446841" y="3202314"/>
                </a:lnTo>
                <a:cubicBezTo>
                  <a:pt x="5446841" y="3193880"/>
                  <a:pt x="5446841" y="3193880"/>
                  <a:pt x="5438405" y="3202316"/>
                </a:cubicBezTo>
                <a:lnTo>
                  <a:pt x="5438405" y="3210751"/>
                </a:lnTo>
                <a:lnTo>
                  <a:pt x="5438405" y="3219184"/>
                </a:lnTo>
                <a:lnTo>
                  <a:pt x="5446841" y="3227621"/>
                </a:lnTo>
                <a:lnTo>
                  <a:pt x="5446840" y="3236060"/>
                </a:lnTo>
                <a:lnTo>
                  <a:pt x="5446841" y="3244494"/>
                </a:lnTo>
                <a:cubicBezTo>
                  <a:pt x="5446841" y="3252928"/>
                  <a:pt x="5455275" y="3269801"/>
                  <a:pt x="5455276" y="3278235"/>
                </a:cubicBezTo>
                <a:cubicBezTo>
                  <a:pt x="5455276" y="3303542"/>
                  <a:pt x="5463712" y="3311978"/>
                  <a:pt x="5455276" y="3320416"/>
                </a:cubicBezTo>
                <a:cubicBezTo>
                  <a:pt x="5446841" y="3320415"/>
                  <a:pt x="5446841" y="3328851"/>
                  <a:pt x="5446841" y="3328851"/>
                </a:cubicBezTo>
                <a:cubicBezTo>
                  <a:pt x="5446841" y="3328851"/>
                  <a:pt x="5438403" y="3328851"/>
                  <a:pt x="5438403" y="3320416"/>
                </a:cubicBezTo>
                <a:cubicBezTo>
                  <a:pt x="5438405" y="3286671"/>
                  <a:pt x="5438405" y="3252930"/>
                  <a:pt x="5429968" y="3219187"/>
                </a:cubicBezTo>
                <a:lnTo>
                  <a:pt x="5429969" y="3210749"/>
                </a:lnTo>
                <a:cubicBezTo>
                  <a:pt x="5421534" y="3210749"/>
                  <a:pt x="5421534" y="3219187"/>
                  <a:pt x="5421534" y="3219187"/>
                </a:cubicBezTo>
                <a:cubicBezTo>
                  <a:pt x="5429968" y="3252929"/>
                  <a:pt x="5429968" y="3286673"/>
                  <a:pt x="5429969" y="3320416"/>
                </a:cubicBezTo>
                <a:cubicBezTo>
                  <a:pt x="5421534" y="3320416"/>
                  <a:pt x="5413097" y="3320415"/>
                  <a:pt x="5404661" y="3337285"/>
                </a:cubicBezTo>
                <a:cubicBezTo>
                  <a:pt x="5404661" y="3379464"/>
                  <a:pt x="5387791" y="3387901"/>
                  <a:pt x="5387791" y="3430080"/>
                </a:cubicBezTo>
                <a:cubicBezTo>
                  <a:pt x="5345611" y="3539744"/>
                  <a:pt x="5328741" y="3674713"/>
                  <a:pt x="5320304" y="3767504"/>
                </a:cubicBezTo>
                <a:lnTo>
                  <a:pt x="5320305" y="3775942"/>
                </a:lnTo>
                <a:lnTo>
                  <a:pt x="5320305" y="3784378"/>
                </a:lnTo>
                <a:cubicBezTo>
                  <a:pt x="5328740" y="3784378"/>
                  <a:pt x="5328740" y="3784378"/>
                  <a:pt x="5328741" y="3775940"/>
                </a:cubicBezTo>
                <a:cubicBezTo>
                  <a:pt x="5337175" y="3683147"/>
                  <a:pt x="5354047" y="3556613"/>
                  <a:pt x="5396226" y="3446949"/>
                </a:cubicBezTo>
                <a:lnTo>
                  <a:pt x="5396226" y="3455387"/>
                </a:lnTo>
                <a:cubicBezTo>
                  <a:pt x="5404661" y="3455385"/>
                  <a:pt x="5404662" y="3446951"/>
                  <a:pt x="5413098" y="3438513"/>
                </a:cubicBezTo>
                <a:lnTo>
                  <a:pt x="5413098" y="3463820"/>
                </a:lnTo>
                <a:lnTo>
                  <a:pt x="5404662" y="3463821"/>
                </a:lnTo>
                <a:lnTo>
                  <a:pt x="5404662" y="3472258"/>
                </a:lnTo>
                <a:lnTo>
                  <a:pt x="5404661" y="3480692"/>
                </a:lnTo>
                <a:lnTo>
                  <a:pt x="5413098" y="3480691"/>
                </a:lnTo>
                <a:cubicBezTo>
                  <a:pt x="5404660" y="3497563"/>
                  <a:pt x="5404662" y="3514435"/>
                  <a:pt x="5404662" y="3522869"/>
                </a:cubicBezTo>
                <a:lnTo>
                  <a:pt x="5404662" y="3539744"/>
                </a:lnTo>
                <a:cubicBezTo>
                  <a:pt x="5404662" y="3548176"/>
                  <a:pt x="5404660" y="3556614"/>
                  <a:pt x="5404662" y="3565051"/>
                </a:cubicBezTo>
                <a:lnTo>
                  <a:pt x="5404662" y="3573483"/>
                </a:lnTo>
                <a:cubicBezTo>
                  <a:pt x="5396224" y="3573485"/>
                  <a:pt x="5396224" y="3573485"/>
                  <a:pt x="5396226" y="3581921"/>
                </a:cubicBezTo>
                <a:lnTo>
                  <a:pt x="5396226" y="3598792"/>
                </a:lnTo>
                <a:lnTo>
                  <a:pt x="5404662" y="3607228"/>
                </a:lnTo>
                <a:cubicBezTo>
                  <a:pt x="5413098" y="3674713"/>
                  <a:pt x="5413098" y="3742198"/>
                  <a:pt x="5404662" y="3809683"/>
                </a:cubicBezTo>
                <a:cubicBezTo>
                  <a:pt x="5396226" y="3843426"/>
                  <a:pt x="5396226" y="3868735"/>
                  <a:pt x="5387791" y="3902475"/>
                </a:cubicBezTo>
                <a:cubicBezTo>
                  <a:pt x="5387791" y="3902475"/>
                  <a:pt x="5396226" y="3902476"/>
                  <a:pt x="5396226" y="3894042"/>
                </a:cubicBezTo>
                <a:cubicBezTo>
                  <a:pt x="5387791" y="3953090"/>
                  <a:pt x="5387791" y="4003705"/>
                  <a:pt x="5379355" y="4062754"/>
                </a:cubicBezTo>
                <a:lnTo>
                  <a:pt x="5387791" y="4071190"/>
                </a:lnTo>
                <a:cubicBezTo>
                  <a:pt x="5387790" y="4088061"/>
                  <a:pt x="5379355" y="4096495"/>
                  <a:pt x="5379355" y="4113369"/>
                </a:cubicBezTo>
                <a:cubicBezTo>
                  <a:pt x="5379355" y="4104933"/>
                  <a:pt x="5370919" y="4113368"/>
                  <a:pt x="5370919" y="4121804"/>
                </a:cubicBezTo>
                <a:cubicBezTo>
                  <a:pt x="5379355" y="4121802"/>
                  <a:pt x="5379355" y="4130239"/>
                  <a:pt x="5379355" y="4138676"/>
                </a:cubicBezTo>
                <a:cubicBezTo>
                  <a:pt x="5379355" y="4155546"/>
                  <a:pt x="5370917" y="4172417"/>
                  <a:pt x="5370918" y="4189288"/>
                </a:cubicBezTo>
                <a:cubicBezTo>
                  <a:pt x="5370918" y="4192101"/>
                  <a:pt x="5370918" y="4194913"/>
                  <a:pt x="5370916" y="4197726"/>
                </a:cubicBezTo>
                <a:cubicBezTo>
                  <a:pt x="5370918" y="4206160"/>
                  <a:pt x="5362484" y="4214597"/>
                  <a:pt x="5362483" y="4223033"/>
                </a:cubicBezTo>
                <a:lnTo>
                  <a:pt x="5362484" y="4231465"/>
                </a:lnTo>
                <a:lnTo>
                  <a:pt x="5362484" y="4239904"/>
                </a:lnTo>
                <a:cubicBezTo>
                  <a:pt x="5354048" y="4290517"/>
                  <a:pt x="5337175" y="4341131"/>
                  <a:pt x="5328741" y="4383310"/>
                </a:cubicBezTo>
                <a:cubicBezTo>
                  <a:pt x="5328741" y="4383310"/>
                  <a:pt x="5337176" y="4400179"/>
                  <a:pt x="5328741" y="4408617"/>
                </a:cubicBezTo>
                <a:cubicBezTo>
                  <a:pt x="5328742" y="4411429"/>
                  <a:pt x="5328741" y="4414241"/>
                  <a:pt x="5328743" y="4417053"/>
                </a:cubicBezTo>
                <a:cubicBezTo>
                  <a:pt x="5328741" y="4408617"/>
                  <a:pt x="5328741" y="4433924"/>
                  <a:pt x="5328743" y="4450795"/>
                </a:cubicBezTo>
                <a:cubicBezTo>
                  <a:pt x="5320305" y="4484536"/>
                  <a:pt x="5303434" y="4518279"/>
                  <a:pt x="5294997" y="4543588"/>
                </a:cubicBezTo>
                <a:cubicBezTo>
                  <a:pt x="5252819" y="4686995"/>
                  <a:pt x="5219075" y="4796658"/>
                  <a:pt x="5185332" y="4897886"/>
                </a:cubicBezTo>
                <a:lnTo>
                  <a:pt x="5185333" y="4906322"/>
                </a:lnTo>
                <a:lnTo>
                  <a:pt x="5176898" y="4914756"/>
                </a:lnTo>
                <a:cubicBezTo>
                  <a:pt x="5155808" y="4952718"/>
                  <a:pt x="5134719" y="4988568"/>
                  <a:pt x="5113630" y="5026528"/>
                </a:cubicBezTo>
                <a:lnTo>
                  <a:pt x="5057164" y="5137575"/>
                </a:lnTo>
                <a:lnTo>
                  <a:pt x="5058139" y="5135139"/>
                </a:lnTo>
                <a:cubicBezTo>
                  <a:pt x="5061961" y="5124594"/>
                  <a:pt x="5065125" y="5115105"/>
                  <a:pt x="5067233" y="5108777"/>
                </a:cubicBezTo>
                <a:cubicBezTo>
                  <a:pt x="5067233" y="5100343"/>
                  <a:pt x="5075669" y="5091906"/>
                  <a:pt x="5075669" y="5091906"/>
                </a:cubicBezTo>
                <a:cubicBezTo>
                  <a:pt x="5092540" y="5058163"/>
                  <a:pt x="5109411" y="5041293"/>
                  <a:pt x="5100977" y="5032856"/>
                </a:cubicBezTo>
                <a:cubicBezTo>
                  <a:pt x="5117847" y="5024421"/>
                  <a:pt x="5134719" y="4973806"/>
                  <a:pt x="5143155" y="4931629"/>
                </a:cubicBezTo>
                <a:cubicBezTo>
                  <a:pt x="5143154" y="4923193"/>
                  <a:pt x="5143154" y="4914755"/>
                  <a:pt x="5151590" y="4914756"/>
                </a:cubicBezTo>
                <a:cubicBezTo>
                  <a:pt x="5151590" y="4914756"/>
                  <a:pt x="5160026" y="4906320"/>
                  <a:pt x="5160025" y="4897886"/>
                </a:cubicBezTo>
                <a:lnTo>
                  <a:pt x="5151590" y="4889450"/>
                </a:lnTo>
                <a:cubicBezTo>
                  <a:pt x="5143157" y="4889451"/>
                  <a:pt x="5134719" y="4906322"/>
                  <a:pt x="5126283" y="4923193"/>
                </a:cubicBezTo>
                <a:lnTo>
                  <a:pt x="5126282" y="4931629"/>
                </a:lnTo>
                <a:cubicBezTo>
                  <a:pt x="5092539" y="4999113"/>
                  <a:pt x="5075669" y="5024420"/>
                  <a:pt x="5058797" y="5083468"/>
                </a:cubicBezTo>
                <a:lnTo>
                  <a:pt x="5058797" y="5091906"/>
                </a:lnTo>
                <a:cubicBezTo>
                  <a:pt x="5050364" y="5100343"/>
                  <a:pt x="5033490" y="5125649"/>
                  <a:pt x="5025055" y="5134082"/>
                </a:cubicBezTo>
                <a:lnTo>
                  <a:pt x="4999746" y="5184698"/>
                </a:lnTo>
                <a:cubicBezTo>
                  <a:pt x="4987093" y="5214223"/>
                  <a:pt x="4972332" y="5250076"/>
                  <a:pt x="4954406" y="5285927"/>
                </a:cubicBezTo>
                <a:lnTo>
                  <a:pt x="4900498" y="5370762"/>
                </a:lnTo>
                <a:lnTo>
                  <a:pt x="4898519" y="5361848"/>
                </a:lnTo>
                <a:cubicBezTo>
                  <a:pt x="4831032" y="5496818"/>
                  <a:pt x="4755112" y="5614916"/>
                  <a:pt x="4662316" y="5749889"/>
                </a:cubicBezTo>
                <a:lnTo>
                  <a:pt x="4653884" y="5749889"/>
                </a:lnTo>
                <a:cubicBezTo>
                  <a:pt x="4653883" y="5752701"/>
                  <a:pt x="4653884" y="5755513"/>
                  <a:pt x="4653883" y="5758325"/>
                </a:cubicBezTo>
                <a:lnTo>
                  <a:pt x="4653883" y="5766759"/>
                </a:lnTo>
                <a:cubicBezTo>
                  <a:pt x="4645447" y="5775196"/>
                  <a:pt x="4628576" y="5783632"/>
                  <a:pt x="4620140" y="5792066"/>
                </a:cubicBezTo>
                <a:cubicBezTo>
                  <a:pt x="4637009" y="5817375"/>
                  <a:pt x="4577961" y="5867989"/>
                  <a:pt x="4552653" y="5910164"/>
                </a:cubicBezTo>
                <a:cubicBezTo>
                  <a:pt x="4544219" y="5901728"/>
                  <a:pt x="4561089" y="5884859"/>
                  <a:pt x="4552654" y="5884859"/>
                </a:cubicBezTo>
                <a:cubicBezTo>
                  <a:pt x="4510474" y="5927039"/>
                  <a:pt x="4569528" y="5893295"/>
                  <a:pt x="4527347" y="5943909"/>
                </a:cubicBezTo>
                <a:cubicBezTo>
                  <a:pt x="4518910" y="5943909"/>
                  <a:pt x="4527346" y="5935473"/>
                  <a:pt x="4518911" y="5935473"/>
                </a:cubicBezTo>
                <a:cubicBezTo>
                  <a:pt x="4485167" y="5994523"/>
                  <a:pt x="4434553" y="6036702"/>
                  <a:pt x="4417681" y="6078880"/>
                </a:cubicBezTo>
                <a:cubicBezTo>
                  <a:pt x="4417681" y="6078880"/>
                  <a:pt x="4426117" y="6062009"/>
                  <a:pt x="4409247" y="6078880"/>
                </a:cubicBezTo>
                <a:cubicBezTo>
                  <a:pt x="4400810" y="6121059"/>
                  <a:pt x="4350199" y="6146366"/>
                  <a:pt x="4316454" y="6180105"/>
                </a:cubicBezTo>
                <a:cubicBezTo>
                  <a:pt x="4291147" y="6230723"/>
                  <a:pt x="4248968" y="6272900"/>
                  <a:pt x="4206789" y="6306641"/>
                </a:cubicBezTo>
                <a:cubicBezTo>
                  <a:pt x="4185699" y="6323514"/>
                  <a:pt x="4164611" y="6340386"/>
                  <a:pt x="4142466" y="6360420"/>
                </a:cubicBezTo>
                <a:lnTo>
                  <a:pt x="4080254" y="6424489"/>
                </a:lnTo>
                <a:lnTo>
                  <a:pt x="4080254" y="6416307"/>
                </a:lnTo>
                <a:cubicBezTo>
                  <a:pt x="4071817" y="6416305"/>
                  <a:pt x="4071817" y="6416305"/>
                  <a:pt x="4071818" y="6424743"/>
                </a:cubicBezTo>
                <a:lnTo>
                  <a:pt x="4063381" y="6441614"/>
                </a:lnTo>
                <a:lnTo>
                  <a:pt x="4063381" y="6433176"/>
                </a:lnTo>
                <a:cubicBezTo>
                  <a:pt x="4046510" y="6441614"/>
                  <a:pt x="4029637" y="6458484"/>
                  <a:pt x="4012767" y="6483791"/>
                </a:cubicBezTo>
                <a:lnTo>
                  <a:pt x="4012768" y="6492227"/>
                </a:lnTo>
                <a:cubicBezTo>
                  <a:pt x="4012769" y="6500664"/>
                  <a:pt x="4004330" y="6500665"/>
                  <a:pt x="4004330" y="6509098"/>
                </a:cubicBezTo>
                <a:cubicBezTo>
                  <a:pt x="4004330" y="6500665"/>
                  <a:pt x="4012768" y="6492227"/>
                  <a:pt x="4004330" y="6492227"/>
                </a:cubicBezTo>
                <a:lnTo>
                  <a:pt x="3979024" y="6517534"/>
                </a:lnTo>
                <a:lnTo>
                  <a:pt x="3979025" y="6509096"/>
                </a:lnTo>
                <a:lnTo>
                  <a:pt x="3979024" y="6500664"/>
                </a:lnTo>
                <a:lnTo>
                  <a:pt x="3970588" y="6500664"/>
                </a:lnTo>
                <a:lnTo>
                  <a:pt x="3970588" y="6517534"/>
                </a:lnTo>
                <a:cubicBezTo>
                  <a:pt x="3970588" y="6520347"/>
                  <a:pt x="3970589" y="6523159"/>
                  <a:pt x="3970590" y="6525971"/>
                </a:cubicBezTo>
                <a:lnTo>
                  <a:pt x="3962153" y="6534407"/>
                </a:lnTo>
                <a:lnTo>
                  <a:pt x="3953718" y="6534407"/>
                </a:lnTo>
                <a:lnTo>
                  <a:pt x="3945280" y="6534407"/>
                </a:lnTo>
                <a:lnTo>
                  <a:pt x="3945281" y="6542841"/>
                </a:lnTo>
                <a:lnTo>
                  <a:pt x="3945280" y="6551277"/>
                </a:lnTo>
                <a:cubicBezTo>
                  <a:pt x="3936845" y="6559714"/>
                  <a:pt x="3928411" y="6568146"/>
                  <a:pt x="3919974" y="6568148"/>
                </a:cubicBezTo>
                <a:cubicBezTo>
                  <a:pt x="3919974" y="6565337"/>
                  <a:pt x="3919975" y="6562525"/>
                  <a:pt x="3919976" y="6559714"/>
                </a:cubicBezTo>
                <a:lnTo>
                  <a:pt x="3911538" y="6568148"/>
                </a:lnTo>
                <a:lnTo>
                  <a:pt x="3903102" y="6576584"/>
                </a:lnTo>
                <a:cubicBezTo>
                  <a:pt x="3903102" y="6576584"/>
                  <a:pt x="3894667" y="6585021"/>
                  <a:pt x="3894667" y="6593455"/>
                </a:cubicBezTo>
                <a:lnTo>
                  <a:pt x="3894667" y="6585021"/>
                </a:lnTo>
                <a:cubicBezTo>
                  <a:pt x="3886231" y="6585020"/>
                  <a:pt x="3877794" y="6593455"/>
                  <a:pt x="3860924" y="6601891"/>
                </a:cubicBezTo>
                <a:cubicBezTo>
                  <a:pt x="3869358" y="6585021"/>
                  <a:pt x="3852488" y="6601889"/>
                  <a:pt x="3860924" y="6585021"/>
                </a:cubicBezTo>
                <a:lnTo>
                  <a:pt x="3827181" y="6610327"/>
                </a:lnTo>
                <a:lnTo>
                  <a:pt x="3827182" y="6601891"/>
                </a:lnTo>
                <a:lnTo>
                  <a:pt x="3835618" y="6593455"/>
                </a:lnTo>
                <a:cubicBezTo>
                  <a:pt x="3835618" y="6593455"/>
                  <a:pt x="3844051" y="6593453"/>
                  <a:pt x="3835617" y="6585021"/>
                </a:cubicBezTo>
                <a:lnTo>
                  <a:pt x="3827181" y="6593455"/>
                </a:lnTo>
                <a:lnTo>
                  <a:pt x="3818745" y="6601891"/>
                </a:lnTo>
                <a:cubicBezTo>
                  <a:pt x="3818745" y="6610327"/>
                  <a:pt x="3810311" y="6610327"/>
                  <a:pt x="3810309" y="6618762"/>
                </a:cubicBezTo>
                <a:cubicBezTo>
                  <a:pt x="3810309" y="6618762"/>
                  <a:pt x="3818745" y="6627198"/>
                  <a:pt x="3827181" y="6618762"/>
                </a:cubicBezTo>
                <a:lnTo>
                  <a:pt x="3818745" y="6627198"/>
                </a:lnTo>
                <a:cubicBezTo>
                  <a:pt x="3793437" y="6660942"/>
                  <a:pt x="3785001" y="6652506"/>
                  <a:pt x="3776566" y="6677812"/>
                </a:cubicBezTo>
                <a:cubicBezTo>
                  <a:pt x="3793437" y="6660942"/>
                  <a:pt x="3801875" y="6669377"/>
                  <a:pt x="3810308" y="6669377"/>
                </a:cubicBezTo>
                <a:cubicBezTo>
                  <a:pt x="3801875" y="6677812"/>
                  <a:pt x="3785002" y="6686248"/>
                  <a:pt x="3776566" y="6694684"/>
                </a:cubicBezTo>
                <a:lnTo>
                  <a:pt x="3751259" y="6719991"/>
                </a:lnTo>
                <a:cubicBezTo>
                  <a:pt x="3742825" y="6719991"/>
                  <a:pt x="3734388" y="6728426"/>
                  <a:pt x="3734388" y="6728426"/>
                </a:cubicBezTo>
                <a:cubicBezTo>
                  <a:pt x="3725952" y="6728426"/>
                  <a:pt x="3734388" y="6719991"/>
                  <a:pt x="3734390" y="6711555"/>
                </a:cubicBezTo>
                <a:lnTo>
                  <a:pt x="3700645" y="6745297"/>
                </a:lnTo>
                <a:lnTo>
                  <a:pt x="3692211" y="6736862"/>
                </a:lnTo>
                <a:cubicBezTo>
                  <a:pt x="3692211" y="6736862"/>
                  <a:pt x="3692209" y="6728426"/>
                  <a:pt x="3700645" y="6728426"/>
                </a:cubicBezTo>
                <a:lnTo>
                  <a:pt x="3700645" y="6719990"/>
                </a:lnTo>
                <a:lnTo>
                  <a:pt x="3692209" y="6719991"/>
                </a:lnTo>
                <a:cubicBezTo>
                  <a:pt x="3683775" y="6719991"/>
                  <a:pt x="3683775" y="6728426"/>
                  <a:pt x="3683775" y="6728426"/>
                </a:cubicBezTo>
                <a:lnTo>
                  <a:pt x="3683775" y="6736862"/>
                </a:lnTo>
                <a:cubicBezTo>
                  <a:pt x="3683775" y="6736862"/>
                  <a:pt x="3675339" y="6736862"/>
                  <a:pt x="3675338" y="6745298"/>
                </a:cubicBezTo>
                <a:lnTo>
                  <a:pt x="3666902" y="6753735"/>
                </a:lnTo>
                <a:lnTo>
                  <a:pt x="3658466" y="6753734"/>
                </a:lnTo>
                <a:lnTo>
                  <a:pt x="3658466" y="6762169"/>
                </a:lnTo>
                <a:lnTo>
                  <a:pt x="3650032" y="6762169"/>
                </a:lnTo>
                <a:cubicBezTo>
                  <a:pt x="3650031" y="6759357"/>
                  <a:pt x="3650031" y="6756546"/>
                  <a:pt x="3650030" y="6753734"/>
                </a:cubicBezTo>
                <a:lnTo>
                  <a:pt x="3658466" y="6736862"/>
                </a:lnTo>
                <a:cubicBezTo>
                  <a:pt x="3666902" y="6728426"/>
                  <a:pt x="3675341" y="6728426"/>
                  <a:pt x="3675338" y="6719991"/>
                </a:cubicBezTo>
                <a:lnTo>
                  <a:pt x="3666902" y="6719989"/>
                </a:lnTo>
                <a:cubicBezTo>
                  <a:pt x="3658465" y="6719991"/>
                  <a:pt x="3658466" y="6728426"/>
                  <a:pt x="3658466" y="6728426"/>
                </a:cubicBezTo>
                <a:cubicBezTo>
                  <a:pt x="3641596" y="6736862"/>
                  <a:pt x="3641596" y="6745298"/>
                  <a:pt x="3633159" y="6753734"/>
                </a:cubicBezTo>
                <a:lnTo>
                  <a:pt x="3633159" y="6762169"/>
                </a:lnTo>
                <a:cubicBezTo>
                  <a:pt x="3624723" y="6779039"/>
                  <a:pt x="3616289" y="6779041"/>
                  <a:pt x="3616289" y="6787476"/>
                </a:cubicBezTo>
                <a:cubicBezTo>
                  <a:pt x="3599417" y="6800129"/>
                  <a:pt x="3580437" y="6812782"/>
                  <a:pt x="3561456" y="6826490"/>
                </a:cubicBezTo>
                <a:lnTo>
                  <a:pt x="352334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961486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7F98B0-1969-4B0D-B39C-719F77064B5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A0175121-4C90-40A9-B147-E4149E5190AE}"/>
              </a:ext>
            </a:extLst>
          </p:cNvPr>
          <p:cNvSpPr/>
          <p:nvPr userDrawn="1"/>
        </p:nvSpPr>
        <p:spPr>
          <a:xfrm>
            <a:off x="8301789" y="-866274"/>
            <a:ext cx="4066673" cy="4066673"/>
          </a:xfrm>
          <a:prstGeom prst="arc">
            <a:avLst>
              <a:gd name="adj1" fmla="val 1409913"/>
              <a:gd name="adj2" fmla="val 12880072"/>
            </a:avLst>
          </a:prstGeom>
          <a:ln w="19050">
            <a:solidFill>
              <a:schemeClr val="bg1">
                <a:alpha val="1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24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3A78E6-F71D-4312-BDB2-FA26CAF574B4}"/>
              </a:ext>
            </a:extLst>
          </p:cNvPr>
          <p:cNvSpPr/>
          <p:nvPr userDrawn="1"/>
        </p:nvSpPr>
        <p:spPr>
          <a:xfrm flipH="1" flipV="1">
            <a:off x="5119026" y="0"/>
            <a:ext cx="7072972" cy="6858000"/>
          </a:xfrm>
          <a:custGeom>
            <a:avLst/>
            <a:gdLst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75BF01-2621-417D-9B96-39DD8D0867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7072972" cy="6858000"/>
          </a:xfrm>
          <a:custGeom>
            <a:avLst/>
            <a:gdLst>
              <a:gd name="connsiteX0" fmla="*/ 0 w 6200775"/>
              <a:gd name="connsiteY0" fmla="*/ 0 h 6858000"/>
              <a:gd name="connsiteX1" fmla="*/ 2158503 w 6200775"/>
              <a:gd name="connsiteY1" fmla="*/ 0 h 6858000"/>
              <a:gd name="connsiteX2" fmla="*/ 6200775 w 6200775"/>
              <a:gd name="connsiteY2" fmla="*/ 3676650 h 6858000"/>
              <a:gd name="connsiteX3" fmla="*/ 3307176 w 6200775"/>
              <a:gd name="connsiteY3" fmla="*/ 6858000 h 6858000"/>
              <a:gd name="connsiteX4" fmla="*/ 0 w 6200775"/>
              <a:gd name="connsiteY4" fmla="*/ 6858000 h 6858000"/>
              <a:gd name="connsiteX0" fmla="*/ 0 w 7424664"/>
              <a:gd name="connsiteY0" fmla="*/ 0 h 6858000"/>
              <a:gd name="connsiteX1" fmla="*/ 2158503 w 7424664"/>
              <a:gd name="connsiteY1" fmla="*/ 0 h 6858000"/>
              <a:gd name="connsiteX2" fmla="*/ 7424664 w 7424664"/>
              <a:gd name="connsiteY2" fmla="*/ 2326151 h 6858000"/>
              <a:gd name="connsiteX3" fmla="*/ 3307176 w 7424664"/>
              <a:gd name="connsiteY3" fmla="*/ 6858000 h 6858000"/>
              <a:gd name="connsiteX4" fmla="*/ 0 w 7424664"/>
              <a:gd name="connsiteY4" fmla="*/ 6858000 h 6858000"/>
              <a:gd name="connsiteX5" fmla="*/ 0 w 7424664"/>
              <a:gd name="connsiteY5" fmla="*/ 0 h 6858000"/>
              <a:gd name="connsiteX0" fmla="*/ 0 w 7424664"/>
              <a:gd name="connsiteY0" fmla="*/ 0 h 6858000"/>
              <a:gd name="connsiteX1" fmla="*/ 7424664 w 7424664"/>
              <a:gd name="connsiteY1" fmla="*/ 2326151 h 6858000"/>
              <a:gd name="connsiteX2" fmla="*/ 3307176 w 7424664"/>
              <a:gd name="connsiteY2" fmla="*/ 6858000 h 6858000"/>
              <a:gd name="connsiteX3" fmla="*/ 0 w 7424664"/>
              <a:gd name="connsiteY3" fmla="*/ 6858000 h 6858000"/>
              <a:gd name="connsiteX4" fmla="*/ 0 w 7424664"/>
              <a:gd name="connsiteY4" fmla="*/ 0 h 6858000"/>
              <a:gd name="connsiteX0" fmla="*/ 0 w 6904159"/>
              <a:gd name="connsiteY0" fmla="*/ 0 h 6858000"/>
              <a:gd name="connsiteX1" fmla="*/ 6904159 w 6904159"/>
              <a:gd name="connsiteY1" fmla="*/ 1805646 h 6858000"/>
              <a:gd name="connsiteX2" fmla="*/ 3307176 w 6904159"/>
              <a:gd name="connsiteY2" fmla="*/ 6858000 h 6858000"/>
              <a:gd name="connsiteX3" fmla="*/ 0 w 6904159"/>
              <a:gd name="connsiteY3" fmla="*/ 6858000 h 6858000"/>
              <a:gd name="connsiteX4" fmla="*/ 0 w 6904159"/>
              <a:gd name="connsiteY4" fmla="*/ 0 h 6858000"/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  <a:gd name="connsiteX4" fmla="*/ 0 w 7072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0255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D4580BA-A141-45EB-BB5F-4124A9D058B6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-1" y="0"/>
            <a:ext cx="7525230" cy="6858000"/>
          </a:xfrm>
          <a:custGeom>
            <a:avLst/>
            <a:gdLst>
              <a:gd name="connsiteX0" fmla="*/ 0 w 7525230"/>
              <a:gd name="connsiteY0" fmla="*/ 0 h 6858000"/>
              <a:gd name="connsiteX1" fmla="*/ 7525230 w 7525230"/>
              <a:gd name="connsiteY1" fmla="*/ 0 h 6858000"/>
              <a:gd name="connsiteX2" fmla="*/ 4342625 w 7525230"/>
              <a:gd name="connsiteY2" fmla="*/ 6858000 h 6858000"/>
              <a:gd name="connsiteX3" fmla="*/ 0 w 752523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5230" h="6858000">
                <a:moveTo>
                  <a:pt x="0" y="0"/>
                </a:moveTo>
                <a:lnTo>
                  <a:pt x="7525230" y="0"/>
                </a:lnTo>
                <a:lnTo>
                  <a:pt x="43426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arallelogram 2"/>
          <p:cNvSpPr/>
          <p:nvPr userDrawn="1"/>
        </p:nvSpPr>
        <p:spPr>
          <a:xfrm>
            <a:off x="4636784" y="5127899"/>
            <a:ext cx="1209539" cy="1739424"/>
          </a:xfrm>
          <a:prstGeom prst="parallelogram">
            <a:avLst>
              <a:gd name="adj" fmla="val 66769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678543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slideLayout" Target="../slideLayouts/slideLayout71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29" Type="http://schemas.openxmlformats.org/officeDocument/2006/relationships/theme" Target="../theme/theme4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7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749" r:id="rId3"/>
    <p:sldLayoutId id="2147483750" r:id="rId4"/>
    <p:sldLayoutId id="2147483751" r:id="rId5"/>
    <p:sldLayoutId id="2147483752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76" r:id="rId12"/>
    <p:sldLayoutId id="2147483781" r:id="rId13"/>
    <p:sldLayoutId id="2147483783" r:id="rId14"/>
    <p:sldLayoutId id="214748378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81" r:id="rId13"/>
    <p:sldLayoutId id="2147483680" r:id="rId14"/>
    <p:sldLayoutId id="2147483678" r:id="rId15"/>
    <p:sldLayoutId id="2147483684" r:id="rId16"/>
    <p:sldLayoutId id="2147483694" r:id="rId17"/>
    <p:sldLayoutId id="2147483695" r:id="rId18"/>
    <p:sldLayoutId id="2147483696" r:id="rId19"/>
    <p:sldLayoutId id="2147483753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840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  <p:sldLayoutId id="2147483723" r:id="rId25"/>
    <p:sldLayoutId id="2147483724" r:id="rId26"/>
    <p:sldLayoutId id="2147483725" r:id="rId27"/>
    <p:sldLayoutId id="2147483726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ame 3">
            <a:extLst>
              <a:ext uri="{FF2B5EF4-FFF2-40B4-BE49-F238E27FC236}">
                <a16:creationId xmlns:a16="http://schemas.microsoft.com/office/drawing/2014/main" id="{32F95352-733F-40FD-8E56-69DC081357B2}"/>
              </a:ext>
            </a:extLst>
          </p:cNvPr>
          <p:cNvSpPr/>
          <p:nvPr/>
        </p:nvSpPr>
        <p:spPr>
          <a:xfrm>
            <a:off x="669336" y="454697"/>
            <a:ext cx="10853328" cy="5948606"/>
          </a:xfrm>
          <a:prstGeom prst="frame">
            <a:avLst>
              <a:gd name="adj1" fmla="val 58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C83438B-6526-40DA-B999-863DC68108B6}"/>
              </a:ext>
            </a:extLst>
          </p:cNvPr>
          <p:cNvGrpSpPr/>
          <p:nvPr/>
        </p:nvGrpSpPr>
        <p:grpSpPr>
          <a:xfrm>
            <a:off x="-1019236" y="462762"/>
            <a:ext cx="5376326" cy="5530256"/>
            <a:chOff x="-1162222" y="208347"/>
            <a:chExt cx="5314538" cy="5466700"/>
          </a:xfrm>
          <a:solidFill>
            <a:schemeClr val="tx2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0D20A58-077D-4FE1-8019-6662D44F9785}"/>
                </a:ext>
              </a:extLst>
            </p:cNvPr>
            <p:cNvSpPr>
              <a:spLocks/>
            </p:cNvSpPr>
            <p:nvPr/>
          </p:nvSpPr>
          <p:spPr bwMode="auto">
            <a:xfrm rot="14400000">
              <a:off x="-1385407" y="898402"/>
              <a:ext cx="4999830" cy="4553459"/>
            </a:xfrm>
            <a:custGeom>
              <a:avLst/>
              <a:gdLst>
                <a:gd name="connsiteX0" fmla="*/ 518146 w 4809278"/>
                <a:gd name="connsiteY0" fmla="*/ 2748060 h 4379920"/>
                <a:gd name="connsiteX1" fmla="*/ 516675 w 4809278"/>
                <a:gd name="connsiteY1" fmla="*/ 2746287 h 4379920"/>
                <a:gd name="connsiteX2" fmla="*/ 517207 w 4809278"/>
                <a:gd name="connsiteY2" fmla="*/ 2741648 h 4379920"/>
                <a:gd name="connsiteX3" fmla="*/ 584786 w 4809278"/>
                <a:gd name="connsiteY3" fmla="*/ 2923446 h 4379920"/>
                <a:gd name="connsiteX4" fmla="*/ 581396 w 4809278"/>
                <a:gd name="connsiteY4" fmla="*/ 2920240 h 4379920"/>
                <a:gd name="connsiteX5" fmla="*/ 581146 w 4809278"/>
                <a:gd name="connsiteY5" fmla="*/ 2919116 h 4379920"/>
                <a:gd name="connsiteX6" fmla="*/ 592251 w 4809278"/>
                <a:gd name="connsiteY6" fmla="*/ 2928925 h 4379920"/>
                <a:gd name="connsiteX7" fmla="*/ 589765 w 4809278"/>
                <a:gd name="connsiteY7" fmla="*/ 2923509 h 4379920"/>
                <a:gd name="connsiteX8" fmla="*/ 588884 w 4809278"/>
                <a:gd name="connsiteY8" fmla="*/ 2920706 h 4379920"/>
                <a:gd name="connsiteX9" fmla="*/ 591259 w 4809278"/>
                <a:gd name="connsiteY9" fmla="*/ 2922450 h 4379920"/>
                <a:gd name="connsiteX10" fmla="*/ 592251 w 4809278"/>
                <a:gd name="connsiteY10" fmla="*/ 2928925 h 4379920"/>
                <a:gd name="connsiteX11" fmla="*/ 649093 w 4809278"/>
                <a:gd name="connsiteY11" fmla="*/ 3148825 h 4379920"/>
                <a:gd name="connsiteX12" fmla="*/ 648407 w 4809278"/>
                <a:gd name="connsiteY12" fmla="*/ 3149760 h 4379920"/>
                <a:gd name="connsiteX13" fmla="*/ 645359 w 4809278"/>
                <a:gd name="connsiteY13" fmla="*/ 3146086 h 4379920"/>
                <a:gd name="connsiteX14" fmla="*/ 649093 w 4809278"/>
                <a:gd name="connsiteY14" fmla="*/ 3148825 h 4379920"/>
                <a:gd name="connsiteX15" fmla="*/ 740655 w 4809278"/>
                <a:gd name="connsiteY15" fmla="*/ 3227523 h 4379920"/>
                <a:gd name="connsiteX16" fmla="*/ 739131 w 4809278"/>
                <a:gd name="connsiteY16" fmla="*/ 3225687 h 4379920"/>
                <a:gd name="connsiteX17" fmla="*/ 739357 w 4809278"/>
                <a:gd name="connsiteY17" fmla="*/ 3223710 h 4379920"/>
                <a:gd name="connsiteX18" fmla="*/ 850810 w 4809278"/>
                <a:gd name="connsiteY18" fmla="*/ 3406085 h 4379920"/>
                <a:gd name="connsiteX19" fmla="*/ 785905 w 4809278"/>
                <a:gd name="connsiteY19" fmla="*/ 3306718 h 4379920"/>
                <a:gd name="connsiteX20" fmla="*/ 750861 w 4809278"/>
                <a:gd name="connsiteY20" fmla="*/ 3229267 h 4379920"/>
                <a:gd name="connsiteX21" fmla="*/ 747128 w 4809278"/>
                <a:gd name="connsiteY21" fmla="*/ 3226528 h 4379920"/>
                <a:gd name="connsiteX22" fmla="*/ 746137 w 4809278"/>
                <a:gd name="connsiteY22" fmla="*/ 3220053 h 4379920"/>
                <a:gd name="connsiteX23" fmla="*/ 739662 w 4809278"/>
                <a:gd name="connsiteY23" fmla="*/ 3221049 h 4379920"/>
                <a:gd name="connsiteX24" fmla="*/ 739357 w 4809278"/>
                <a:gd name="connsiteY24" fmla="*/ 3223710 h 4379920"/>
                <a:gd name="connsiteX25" fmla="*/ 728606 w 4809278"/>
                <a:gd name="connsiteY25" fmla="*/ 3192098 h 4379920"/>
                <a:gd name="connsiteX26" fmla="*/ 704618 w 4809278"/>
                <a:gd name="connsiteY26" fmla="*/ 3143598 h 4379920"/>
                <a:gd name="connsiteX27" fmla="*/ 699895 w 4809278"/>
                <a:gd name="connsiteY27" fmla="*/ 3134383 h 4379920"/>
                <a:gd name="connsiteX28" fmla="*/ 698904 w 4809278"/>
                <a:gd name="connsiteY28" fmla="*/ 3127908 h 4379920"/>
                <a:gd name="connsiteX29" fmla="*/ 688698 w 4809278"/>
                <a:gd name="connsiteY29" fmla="*/ 3126165 h 4379920"/>
                <a:gd name="connsiteX30" fmla="*/ 681003 w 4809278"/>
                <a:gd name="connsiteY30" fmla="*/ 3097525 h 4379920"/>
                <a:gd name="connsiteX31" fmla="*/ 586536 w 4809278"/>
                <a:gd name="connsiteY31" fmla="*/ 2913235 h 4379920"/>
                <a:gd name="connsiteX32" fmla="*/ 588884 w 4809278"/>
                <a:gd name="connsiteY32" fmla="*/ 2920706 h 4379920"/>
                <a:gd name="connsiteX33" fmla="*/ 587527 w 4809278"/>
                <a:gd name="connsiteY33" fmla="*/ 2919710 h 4379920"/>
                <a:gd name="connsiteX34" fmla="*/ 582804 w 4809278"/>
                <a:gd name="connsiteY34" fmla="*/ 2910496 h 4379920"/>
                <a:gd name="connsiteX35" fmla="*/ 580062 w 4809278"/>
                <a:gd name="connsiteY35" fmla="*/ 2914231 h 4379920"/>
                <a:gd name="connsiteX36" fmla="*/ 581146 w 4809278"/>
                <a:gd name="connsiteY36" fmla="*/ 2919116 h 4379920"/>
                <a:gd name="connsiteX37" fmla="*/ 570607 w 4809278"/>
                <a:gd name="connsiteY37" fmla="*/ 2906574 h 4379920"/>
                <a:gd name="connsiteX38" fmla="*/ 555686 w 4809278"/>
                <a:gd name="connsiteY38" fmla="*/ 2884845 h 4379920"/>
                <a:gd name="connsiteX39" fmla="*/ 559418 w 4809278"/>
                <a:gd name="connsiteY39" fmla="*/ 2887585 h 4379920"/>
                <a:gd name="connsiteX40" fmla="*/ 554694 w 4809278"/>
                <a:gd name="connsiteY40" fmla="*/ 2878370 h 4379920"/>
                <a:gd name="connsiteX41" fmla="*/ 553704 w 4809278"/>
                <a:gd name="connsiteY41" fmla="*/ 2871895 h 4379920"/>
                <a:gd name="connsiteX42" fmla="*/ 526400 w 4809278"/>
                <a:gd name="connsiteY42" fmla="*/ 2804436 h 4379920"/>
                <a:gd name="connsiteX43" fmla="*/ 518146 w 4809278"/>
                <a:gd name="connsiteY43" fmla="*/ 2748060 h 4379920"/>
                <a:gd name="connsiteX44" fmla="*/ 518198 w 4809278"/>
                <a:gd name="connsiteY44" fmla="*/ 2748122 h 4379920"/>
                <a:gd name="connsiteX45" fmla="*/ 524671 w 4809278"/>
                <a:gd name="connsiteY45" fmla="*/ 2747127 h 4379920"/>
                <a:gd name="connsiteX46" fmla="*/ 520940 w 4809278"/>
                <a:gd name="connsiteY46" fmla="*/ 2744388 h 4379920"/>
                <a:gd name="connsiteX47" fmla="*/ 517207 w 4809278"/>
                <a:gd name="connsiteY47" fmla="*/ 2741648 h 4379920"/>
                <a:gd name="connsiteX48" fmla="*/ 516217 w 4809278"/>
                <a:gd name="connsiteY48" fmla="*/ 2735173 h 4379920"/>
                <a:gd name="connsiteX49" fmla="*/ 511263 w 4809278"/>
                <a:gd name="connsiteY49" fmla="*/ 2702797 h 4379920"/>
                <a:gd name="connsiteX50" fmla="*/ 509512 w 4809278"/>
                <a:gd name="connsiteY50" fmla="*/ 2713009 h 4379920"/>
                <a:gd name="connsiteX51" fmla="*/ 505778 w 4809278"/>
                <a:gd name="connsiteY51" fmla="*/ 2710269 h 4379920"/>
                <a:gd name="connsiteX52" fmla="*/ 502046 w 4809278"/>
                <a:gd name="connsiteY52" fmla="*/ 2707529 h 4379920"/>
                <a:gd name="connsiteX53" fmla="*/ 503038 w 4809278"/>
                <a:gd name="connsiteY53" fmla="*/ 2714004 h 4379920"/>
                <a:gd name="connsiteX54" fmla="*/ 487877 w 4809278"/>
                <a:gd name="connsiteY54" fmla="*/ 2679885 h 4379920"/>
                <a:gd name="connsiteX55" fmla="*/ 491609 w 4809278"/>
                <a:gd name="connsiteY55" fmla="*/ 2682626 h 4379920"/>
                <a:gd name="connsiteX56" fmla="*/ 492599 w 4809278"/>
                <a:gd name="connsiteY56" fmla="*/ 2689100 h 4379920"/>
                <a:gd name="connsiteX57" fmla="*/ 496333 w 4809278"/>
                <a:gd name="connsiteY57" fmla="*/ 2691840 h 4379920"/>
                <a:gd name="connsiteX58" fmla="*/ 494351 w 4809278"/>
                <a:gd name="connsiteY58" fmla="*/ 2678890 h 4379920"/>
                <a:gd name="connsiteX59" fmla="*/ 493360 w 4809278"/>
                <a:gd name="connsiteY59" fmla="*/ 2672415 h 4379920"/>
                <a:gd name="connsiteX60" fmla="*/ 491907 w 4809278"/>
                <a:gd name="connsiteY60" fmla="*/ 2619618 h 4379920"/>
                <a:gd name="connsiteX61" fmla="*/ 466310 w 4809278"/>
                <a:gd name="connsiteY61" fmla="*/ 2560597 h 4379920"/>
                <a:gd name="connsiteX62" fmla="*/ 469052 w 4809278"/>
                <a:gd name="connsiteY62" fmla="*/ 2556861 h 4379920"/>
                <a:gd name="connsiteX63" fmla="*/ 464328 w 4809278"/>
                <a:gd name="connsiteY63" fmla="*/ 2547646 h 4379920"/>
                <a:gd name="connsiteX64" fmla="*/ 467070 w 4809278"/>
                <a:gd name="connsiteY64" fmla="*/ 2543911 h 4379920"/>
                <a:gd name="connsiteX65" fmla="*/ 463337 w 4809278"/>
                <a:gd name="connsiteY65" fmla="*/ 2541171 h 4379920"/>
                <a:gd name="connsiteX66" fmla="*/ 454651 w 4809278"/>
                <a:gd name="connsiteY66" fmla="*/ 2506057 h 4379920"/>
                <a:gd name="connsiteX67" fmla="*/ 450158 w 4809278"/>
                <a:gd name="connsiteY67" fmla="*/ 2520003 h 4379920"/>
                <a:gd name="connsiteX68" fmla="*/ 446426 w 4809278"/>
                <a:gd name="connsiteY68" fmla="*/ 2517263 h 4379920"/>
                <a:gd name="connsiteX69" fmla="*/ 447417 w 4809278"/>
                <a:gd name="connsiteY69" fmla="*/ 2523739 h 4379920"/>
                <a:gd name="connsiteX70" fmla="*/ 444675 w 4809278"/>
                <a:gd name="connsiteY70" fmla="*/ 2527474 h 4379920"/>
                <a:gd name="connsiteX71" fmla="*/ 434006 w 4809278"/>
                <a:gd name="connsiteY71" fmla="*/ 2479410 h 4379920"/>
                <a:gd name="connsiteX72" fmla="*/ 446956 w 4809278"/>
                <a:gd name="connsiteY72" fmla="*/ 2477418 h 4379920"/>
                <a:gd name="connsiteX73" fmla="*/ 446263 w 4809278"/>
                <a:gd name="connsiteY73" fmla="*/ 2407937 h 4379920"/>
                <a:gd name="connsiteX74" fmla="*/ 425388 w 4809278"/>
                <a:gd name="connsiteY74" fmla="*/ 2358129 h 4379920"/>
                <a:gd name="connsiteX75" fmla="*/ 421955 w 4809278"/>
                <a:gd name="connsiteY75" fmla="*/ 2292382 h 4379920"/>
                <a:gd name="connsiteX76" fmla="*/ 407784 w 4809278"/>
                <a:gd name="connsiteY76" fmla="*/ 2264739 h 4379920"/>
                <a:gd name="connsiteX77" fmla="*/ 374857 w 4809278"/>
                <a:gd name="connsiteY77" fmla="*/ 2027904 h 4379920"/>
                <a:gd name="connsiteX78" fmla="*/ 373500 w 4809278"/>
                <a:gd name="connsiteY78" fmla="*/ 2170602 h 4379920"/>
                <a:gd name="connsiteX79" fmla="*/ 401772 w 4809278"/>
                <a:gd name="connsiteY79" fmla="*/ 2312055 h 4379920"/>
                <a:gd name="connsiteX80" fmla="*/ 398039 w 4809278"/>
                <a:gd name="connsiteY80" fmla="*/ 2309317 h 4379920"/>
                <a:gd name="connsiteX81" fmla="*/ 393316 w 4809278"/>
                <a:gd name="connsiteY81" fmla="*/ 2300103 h 4379920"/>
                <a:gd name="connsiteX82" fmla="*/ 394308 w 4809278"/>
                <a:gd name="connsiteY82" fmla="*/ 2306577 h 4379920"/>
                <a:gd name="connsiteX83" fmla="*/ 392555 w 4809278"/>
                <a:gd name="connsiteY83" fmla="*/ 2316787 h 4379920"/>
                <a:gd name="connsiteX84" fmla="*/ 389584 w 4809278"/>
                <a:gd name="connsiteY84" fmla="*/ 2297362 h 4379920"/>
                <a:gd name="connsiteX85" fmla="*/ 399193 w 4809278"/>
                <a:gd name="connsiteY85" fmla="*/ 2425118 h 4379920"/>
                <a:gd name="connsiteX86" fmla="*/ 443386 w 4809278"/>
                <a:gd name="connsiteY86" fmla="*/ 2584006 h 4379920"/>
                <a:gd name="connsiteX87" fmla="*/ 473178 w 4809278"/>
                <a:gd name="connsiteY87" fmla="*/ 2692089 h 4379920"/>
                <a:gd name="connsiteX88" fmla="*/ 514927 w 4809278"/>
                <a:gd name="connsiteY88" fmla="*/ 2791705 h 4379920"/>
                <a:gd name="connsiteX89" fmla="*/ 547230 w 4809278"/>
                <a:gd name="connsiteY89" fmla="*/ 2872891 h 4379920"/>
                <a:gd name="connsiteX90" fmla="*/ 548220 w 4809278"/>
                <a:gd name="connsiteY90" fmla="*/ 2879367 h 4379920"/>
                <a:gd name="connsiteX91" fmla="*/ 552943 w 4809278"/>
                <a:gd name="connsiteY91" fmla="*/ 2888580 h 4379920"/>
                <a:gd name="connsiteX92" fmla="*/ 645659 w 4809278"/>
                <a:gd name="connsiteY92" fmla="*/ 3083080 h 4379920"/>
                <a:gd name="connsiteX93" fmla="*/ 626236 w 4809278"/>
                <a:gd name="connsiteY93" fmla="*/ 3086068 h 4379920"/>
                <a:gd name="connsiteX94" fmla="*/ 631190 w 4809278"/>
                <a:gd name="connsiteY94" fmla="*/ 3118443 h 4379920"/>
                <a:gd name="connsiteX95" fmla="*/ 626467 w 4809278"/>
                <a:gd name="connsiteY95" fmla="*/ 3109229 h 4379920"/>
                <a:gd name="connsiteX96" fmla="*/ 621743 w 4809278"/>
                <a:gd name="connsiteY96" fmla="*/ 3100014 h 4379920"/>
                <a:gd name="connsiteX97" fmla="*/ 622735 w 4809278"/>
                <a:gd name="connsiteY97" fmla="*/ 3106489 h 4379920"/>
                <a:gd name="connsiteX98" fmla="*/ 627457 w 4809278"/>
                <a:gd name="connsiteY98" fmla="*/ 3115704 h 4379920"/>
                <a:gd name="connsiteX99" fmla="*/ 628449 w 4809278"/>
                <a:gd name="connsiteY99" fmla="*/ 3122179 h 4379920"/>
                <a:gd name="connsiteX100" fmla="*/ 638886 w 4809278"/>
                <a:gd name="connsiteY100" fmla="*/ 3147083 h 4379920"/>
                <a:gd name="connsiteX101" fmla="*/ 642618 w 4809278"/>
                <a:gd name="connsiteY101" fmla="*/ 3149822 h 4379920"/>
                <a:gd name="connsiteX102" fmla="*/ 646351 w 4809278"/>
                <a:gd name="connsiteY102" fmla="*/ 3152562 h 4379920"/>
                <a:gd name="connsiteX103" fmla="*/ 646693 w 4809278"/>
                <a:gd name="connsiteY103" fmla="*/ 3152095 h 4379920"/>
                <a:gd name="connsiteX104" fmla="*/ 648407 w 4809278"/>
                <a:gd name="connsiteY104" fmla="*/ 3149760 h 4379920"/>
                <a:gd name="connsiteX105" fmla="*/ 651455 w 4809278"/>
                <a:gd name="connsiteY105" fmla="*/ 3153434 h 4379920"/>
                <a:gd name="connsiteX106" fmla="*/ 657548 w 4809278"/>
                <a:gd name="connsiteY106" fmla="*/ 3160780 h 4379920"/>
                <a:gd name="connsiteX107" fmla="*/ 660060 w 4809278"/>
                <a:gd name="connsiteY107" fmla="*/ 3133884 h 4379920"/>
                <a:gd name="connsiteX108" fmla="*/ 684435 w 4809278"/>
                <a:gd name="connsiteY108" fmla="*/ 3163270 h 4379920"/>
                <a:gd name="connsiteX109" fmla="*/ 690910 w 4809278"/>
                <a:gd name="connsiteY109" fmla="*/ 3162275 h 4379920"/>
                <a:gd name="connsiteX110" fmla="*/ 688168 w 4809278"/>
                <a:gd name="connsiteY110" fmla="*/ 3166011 h 4379920"/>
                <a:gd name="connsiteX111" fmla="*/ 691900 w 4809278"/>
                <a:gd name="connsiteY111" fmla="*/ 3168750 h 4379920"/>
                <a:gd name="connsiteX112" fmla="*/ 695633 w 4809278"/>
                <a:gd name="connsiteY112" fmla="*/ 3171489 h 4379920"/>
                <a:gd name="connsiteX113" fmla="*/ 699366 w 4809278"/>
                <a:gd name="connsiteY113" fmla="*/ 3174229 h 4379920"/>
                <a:gd name="connsiteX114" fmla="*/ 738903 w 4809278"/>
                <a:gd name="connsiteY114" fmla="*/ 3237734 h 4379920"/>
                <a:gd name="connsiteX115" fmla="*/ 741645 w 4809278"/>
                <a:gd name="connsiteY115" fmla="*/ 3233998 h 4379920"/>
                <a:gd name="connsiteX116" fmla="*/ 742636 w 4809278"/>
                <a:gd name="connsiteY116" fmla="*/ 3240474 h 4379920"/>
                <a:gd name="connsiteX117" fmla="*/ 748349 w 4809278"/>
                <a:gd name="connsiteY117" fmla="*/ 3256163 h 4379920"/>
                <a:gd name="connsiteX118" fmla="*/ 754824 w 4809278"/>
                <a:gd name="connsiteY118" fmla="*/ 3255167 h 4379920"/>
                <a:gd name="connsiteX119" fmla="*/ 786136 w 4809278"/>
                <a:gd name="connsiteY119" fmla="*/ 3329879 h 4379920"/>
                <a:gd name="connsiteX120" fmla="*/ 850810 w 4809278"/>
                <a:gd name="connsiteY120" fmla="*/ 3406085 h 4379920"/>
                <a:gd name="connsiteX121" fmla="*/ 1572411 w 4809278"/>
                <a:gd name="connsiteY121" fmla="*/ 4078582 h 4379920"/>
                <a:gd name="connsiteX122" fmla="*/ 1540366 w 4809278"/>
                <a:gd name="connsiteY122" fmla="*/ 4059204 h 4379920"/>
                <a:gd name="connsiteX123" fmla="*/ 1496795 w 4809278"/>
                <a:gd name="connsiteY123" fmla="*/ 4063590 h 4379920"/>
                <a:gd name="connsiteX124" fmla="*/ 1520184 w 4809278"/>
                <a:gd name="connsiteY124" fmla="*/ 4031188 h 4379920"/>
                <a:gd name="connsiteX125" fmla="*/ 1426888 w 4809278"/>
                <a:gd name="connsiteY125" fmla="*/ 4016254 h 4379920"/>
                <a:gd name="connsiteX126" fmla="*/ 1302012 w 4809278"/>
                <a:gd name="connsiteY126" fmla="*/ 4026873 h 4379920"/>
                <a:gd name="connsiteX127" fmla="*/ 1372236 w 4809278"/>
                <a:gd name="connsiteY127" fmla="*/ 4049419 h 4379920"/>
                <a:gd name="connsiteX128" fmla="*/ 1462972 w 4809278"/>
                <a:gd name="connsiteY128" fmla="*/ 4069635 h 4379920"/>
                <a:gd name="connsiteX129" fmla="*/ 1572411 w 4809278"/>
                <a:gd name="connsiteY129" fmla="*/ 4078582 h 4379920"/>
                <a:gd name="connsiteX130" fmla="*/ 3123180 w 4809278"/>
                <a:gd name="connsiteY130" fmla="*/ 4003152 h 4379920"/>
                <a:gd name="connsiteX131" fmla="*/ 3108653 w 4809278"/>
                <a:gd name="connsiteY131" fmla="*/ 4008531 h 4379920"/>
                <a:gd name="connsiteX132" fmla="*/ 3117774 w 4809278"/>
                <a:gd name="connsiteY132" fmla="*/ 3999963 h 4379920"/>
                <a:gd name="connsiteX133" fmla="*/ 3234673 w 4809278"/>
                <a:gd name="connsiteY133" fmla="*/ 3964303 h 4379920"/>
                <a:gd name="connsiteX134" fmla="*/ 2830129 w 4809278"/>
                <a:gd name="connsiteY134" fmla="*/ 3948864 h 4379920"/>
                <a:gd name="connsiteX135" fmla="*/ 2874332 w 4809278"/>
                <a:gd name="connsiteY135" fmla="*/ 3984233 h 4379920"/>
                <a:gd name="connsiteX136" fmla="*/ 2598607 w 4809278"/>
                <a:gd name="connsiteY136" fmla="*/ 4032935 h 4379920"/>
                <a:gd name="connsiteX137" fmla="*/ 2485972 w 4809278"/>
                <a:gd name="connsiteY137" fmla="*/ 4049684 h 4379920"/>
                <a:gd name="connsiteX138" fmla="*/ 2447334 w 4809278"/>
                <a:gd name="connsiteY138" fmla="*/ 4051989 h 4379920"/>
                <a:gd name="connsiteX139" fmla="*/ 2249852 w 4809278"/>
                <a:gd name="connsiteY139" fmla="*/ 4027867 h 4379920"/>
                <a:gd name="connsiteX140" fmla="*/ 2201479 w 4809278"/>
                <a:gd name="connsiteY140" fmla="*/ 4024244 h 4379920"/>
                <a:gd name="connsiteX141" fmla="*/ 1845915 w 4809278"/>
                <a:gd name="connsiteY141" fmla="*/ 3955539 h 4379920"/>
                <a:gd name="connsiteX142" fmla="*/ 1749075 w 4809278"/>
                <a:gd name="connsiteY142" fmla="*/ 3915596 h 4379920"/>
                <a:gd name="connsiteX143" fmla="*/ 1692952 w 4809278"/>
                <a:gd name="connsiteY143" fmla="*/ 3907101 h 4379920"/>
                <a:gd name="connsiteX144" fmla="*/ 1696280 w 4809278"/>
                <a:gd name="connsiteY144" fmla="*/ 3907831 h 4379920"/>
                <a:gd name="connsiteX145" fmla="*/ 1690565 w 4809278"/>
                <a:gd name="connsiteY145" fmla="*/ 3908524 h 4379920"/>
                <a:gd name="connsiteX146" fmla="*/ 1676708 w 4809278"/>
                <a:gd name="connsiteY146" fmla="*/ 3916786 h 4379920"/>
                <a:gd name="connsiteX147" fmla="*/ 1679261 w 4809278"/>
                <a:gd name="connsiteY147" fmla="*/ 3920915 h 4379920"/>
                <a:gd name="connsiteX148" fmla="*/ 1697480 w 4809278"/>
                <a:gd name="connsiteY148" fmla="*/ 3931932 h 4379920"/>
                <a:gd name="connsiteX149" fmla="*/ 1742282 w 4809278"/>
                <a:gd name="connsiteY149" fmla="*/ 3944273 h 4379920"/>
                <a:gd name="connsiteX150" fmla="*/ 1736705 w 4809278"/>
                <a:gd name="connsiteY150" fmla="*/ 3944553 h 4379920"/>
                <a:gd name="connsiteX151" fmla="*/ 1559512 w 4809278"/>
                <a:gd name="connsiteY151" fmla="*/ 3900044 h 4379920"/>
                <a:gd name="connsiteX152" fmla="*/ 1577836 w 4809278"/>
                <a:gd name="connsiteY152" fmla="*/ 3901038 h 4379920"/>
                <a:gd name="connsiteX153" fmla="*/ 1641756 w 4809278"/>
                <a:gd name="connsiteY153" fmla="*/ 3901553 h 4379920"/>
                <a:gd name="connsiteX154" fmla="*/ 1578838 w 4809278"/>
                <a:gd name="connsiteY154" fmla="*/ 3882713 h 4379920"/>
                <a:gd name="connsiteX155" fmla="*/ 1579841 w 4809278"/>
                <a:gd name="connsiteY155" fmla="*/ 3864389 h 4379920"/>
                <a:gd name="connsiteX156" fmla="*/ 1535433 w 4809278"/>
                <a:gd name="connsiteY156" fmla="*/ 3853763 h 4379920"/>
                <a:gd name="connsiteX157" fmla="*/ 1492775 w 4809278"/>
                <a:gd name="connsiteY157" fmla="*/ 3843447 h 4379920"/>
                <a:gd name="connsiteX158" fmla="*/ 1404328 w 4809278"/>
                <a:gd name="connsiteY158" fmla="*/ 3840835 h 4379920"/>
                <a:gd name="connsiteX159" fmla="*/ 1458222 w 4809278"/>
                <a:gd name="connsiteY159" fmla="*/ 3881878 h 4379920"/>
                <a:gd name="connsiteX160" fmla="*/ 1605871 w 4809278"/>
                <a:gd name="connsiteY160" fmla="*/ 3971909 h 4379920"/>
                <a:gd name="connsiteX161" fmla="*/ 1847189 w 4809278"/>
                <a:gd name="connsiteY161" fmla="*/ 4062198 h 4379920"/>
                <a:gd name="connsiteX162" fmla="*/ 2084851 w 4809278"/>
                <a:gd name="connsiteY162" fmla="*/ 4122665 h 4379920"/>
                <a:gd name="connsiteX163" fmla="*/ 2145122 w 4809278"/>
                <a:gd name="connsiteY163" fmla="*/ 4087602 h 4379920"/>
                <a:gd name="connsiteX164" fmla="*/ 2207994 w 4809278"/>
                <a:gd name="connsiteY164" fmla="*/ 4104781 h 4379920"/>
                <a:gd name="connsiteX165" fmla="*/ 2211715 w 4809278"/>
                <a:gd name="connsiteY165" fmla="*/ 4105153 h 4379920"/>
                <a:gd name="connsiteX166" fmla="*/ 2208907 w 4809278"/>
                <a:gd name="connsiteY166" fmla="*/ 4108839 h 4379920"/>
                <a:gd name="connsiteX167" fmla="*/ 2213314 w 4809278"/>
                <a:gd name="connsiteY167" fmla="*/ 4108100 h 4379920"/>
                <a:gd name="connsiteX168" fmla="*/ 2206698 w 4809278"/>
                <a:gd name="connsiteY168" fmla="*/ 4111740 h 4379920"/>
                <a:gd name="connsiteX169" fmla="*/ 2193879 w 4809278"/>
                <a:gd name="connsiteY169" fmla="*/ 4128575 h 4379920"/>
                <a:gd name="connsiteX170" fmla="*/ 2199006 w 4809278"/>
                <a:gd name="connsiteY170" fmla="*/ 4132351 h 4379920"/>
                <a:gd name="connsiteX171" fmla="*/ 2226569 w 4809278"/>
                <a:gd name="connsiteY171" fmla="*/ 4136839 h 4379920"/>
                <a:gd name="connsiteX172" fmla="*/ 2662085 w 4809278"/>
                <a:gd name="connsiteY172" fmla="*/ 4068264 h 4379920"/>
                <a:gd name="connsiteX173" fmla="*/ 3079911 w 4809278"/>
                <a:gd name="connsiteY173" fmla="*/ 4021798 h 4379920"/>
                <a:gd name="connsiteX174" fmla="*/ 3090961 w 4809278"/>
                <a:gd name="connsiteY174" fmla="*/ 4030641 h 4379920"/>
                <a:gd name="connsiteX175" fmla="*/ 3099807 w 4809278"/>
                <a:gd name="connsiteY175" fmla="*/ 4019586 h 4379920"/>
                <a:gd name="connsiteX176" fmla="*/ 3139600 w 4809278"/>
                <a:gd name="connsiteY176" fmla="*/ 4015161 h 4379920"/>
                <a:gd name="connsiteX177" fmla="*/ 3128550 w 4809278"/>
                <a:gd name="connsiteY177" fmla="*/ 4006319 h 4379920"/>
                <a:gd name="connsiteX178" fmla="*/ 3123180 w 4809278"/>
                <a:gd name="connsiteY178" fmla="*/ 4003152 h 4379920"/>
                <a:gd name="connsiteX179" fmla="*/ 3143267 w 4809278"/>
                <a:gd name="connsiteY179" fmla="*/ 3995712 h 4379920"/>
                <a:gd name="connsiteX180" fmla="*/ 3234673 w 4809278"/>
                <a:gd name="connsiteY180" fmla="*/ 3964303 h 4379920"/>
                <a:gd name="connsiteX181" fmla="*/ 4660534 w 4809278"/>
                <a:gd name="connsiteY181" fmla="*/ 3048064 h 4379920"/>
                <a:gd name="connsiteX182" fmla="*/ 4582830 w 4809278"/>
                <a:gd name="connsiteY182" fmla="*/ 3128761 h 4379920"/>
                <a:gd name="connsiteX183" fmla="*/ 4421763 w 4809278"/>
                <a:gd name="connsiteY183" fmla="*/ 3294702 h 4379920"/>
                <a:gd name="connsiteX184" fmla="*/ 4423728 w 4809278"/>
                <a:gd name="connsiteY184" fmla="*/ 3316761 h 4379920"/>
                <a:gd name="connsiteX185" fmla="*/ 4400496 w 4809278"/>
                <a:gd name="connsiteY185" fmla="*/ 3413324 h 4379920"/>
                <a:gd name="connsiteX186" fmla="*/ 4129751 w 4809278"/>
                <a:gd name="connsiteY186" fmla="*/ 3601666 h 4379920"/>
                <a:gd name="connsiteX187" fmla="*/ 3879654 w 4809278"/>
                <a:gd name="connsiteY187" fmla="*/ 3811919 h 4379920"/>
                <a:gd name="connsiteX188" fmla="*/ 3863502 w 4809278"/>
                <a:gd name="connsiteY188" fmla="*/ 3823465 h 4379920"/>
                <a:gd name="connsiteX189" fmla="*/ 3787169 w 4809278"/>
                <a:gd name="connsiteY189" fmla="*/ 3902523 h 4379920"/>
                <a:gd name="connsiteX190" fmla="*/ 3451470 w 4809278"/>
                <a:gd name="connsiteY190" fmla="*/ 4076440 h 4379920"/>
                <a:gd name="connsiteX191" fmla="*/ 3337453 w 4809278"/>
                <a:gd name="connsiteY191" fmla="*/ 4129548 h 4379920"/>
                <a:gd name="connsiteX192" fmla="*/ 2749638 w 4809278"/>
                <a:gd name="connsiteY192" fmla="*/ 4320867 h 4379920"/>
                <a:gd name="connsiteX193" fmla="*/ 2625545 w 4809278"/>
                <a:gd name="connsiteY193" fmla="*/ 4351630 h 4379920"/>
                <a:gd name="connsiteX194" fmla="*/ 2546205 w 4809278"/>
                <a:gd name="connsiteY194" fmla="*/ 4379920 h 4379920"/>
                <a:gd name="connsiteX195" fmla="*/ 2293089 w 4809278"/>
                <a:gd name="connsiteY195" fmla="*/ 4346377 h 4379920"/>
                <a:gd name="connsiteX196" fmla="*/ 2106256 w 4809278"/>
                <a:gd name="connsiteY196" fmla="*/ 4347860 h 4379920"/>
                <a:gd name="connsiteX197" fmla="*/ 1990185 w 4809278"/>
                <a:gd name="connsiteY197" fmla="*/ 4326870 h 4379920"/>
                <a:gd name="connsiteX198" fmla="*/ 1815397 w 4809278"/>
                <a:gd name="connsiteY198" fmla="*/ 4270686 h 4379920"/>
                <a:gd name="connsiteX199" fmla="*/ 1330669 w 4809278"/>
                <a:gd name="connsiteY199" fmla="*/ 4104664 h 4379920"/>
                <a:gd name="connsiteX200" fmla="*/ 1256989 w 4809278"/>
                <a:gd name="connsiteY200" fmla="*/ 4077371 h 4379920"/>
                <a:gd name="connsiteX201" fmla="*/ 1183150 w 4809278"/>
                <a:gd name="connsiteY201" fmla="*/ 4036955 h 4379920"/>
                <a:gd name="connsiteX202" fmla="*/ 1168340 w 4809278"/>
                <a:gd name="connsiteY202" fmla="*/ 4012504 h 4379920"/>
                <a:gd name="connsiteX203" fmla="*/ 1206640 w 4809278"/>
                <a:gd name="connsiteY203" fmla="*/ 3999996 h 4379920"/>
                <a:gd name="connsiteX204" fmla="*/ 1210194 w 4809278"/>
                <a:gd name="connsiteY204" fmla="*/ 4000185 h 4379920"/>
                <a:gd name="connsiteX205" fmla="*/ 1248086 w 4809278"/>
                <a:gd name="connsiteY205" fmla="*/ 4011463 h 4379920"/>
                <a:gd name="connsiteX206" fmla="*/ 1268486 w 4809278"/>
                <a:gd name="connsiteY206" fmla="*/ 4019248 h 4379920"/>
                <a:gd name="connsiteX207" fmla="*/ 1291826 w 4809278"/>
                <a:gd name="connsiteY207" fmla="*/ 4014642 h 4379920"/>
                <a:gd name="connsiteX208" fmla="*/ 1282118 w 4809278"/>
                <a:gd name="connsiteY208" fmla="*/ 3990747 h 4379920"/>
                <a:gd name="connsiteX209" fmla="*/ 1273560 w 4809278"/>
                <a:gd name="connsiteY209" fmla="*/ 3985445 h 4379920"/>
                <a:gd name="connsiteX210" fmla="*/ 1266462 w 4809278"/>
                <a:gd name="connsiteY210" fmla="*/ 3979509 h 4379920"/>
                <a:gd name="connsiteX211" fmla="*/ 1254114 w 4809278"/>
                <a:gd name="connsiteY211" fmla="*/ 3954332 h 4379920"/>
                <a:gd name="connsiteX212" fmla="*/ 1186093 w 4809278"/>
                <a:gd name="connsiteY212" fmla="*/ 3922493 h 4379920"/>
                <a:gd name="connsiteX213" fmla="*/ 1148191 w 4809278"/>
                <a:gd name="connsiteY213" fmla="*/ 3916773 h 4379920"/>
                <a:gd name="connsiteX214" fmla="*/ 975926 w 4809278"/>
                <a:gd name="connsiteY214" fmla="*/ 3775472 h 4379920"/>
                <a:gd name="connsiteX215" fmla="*/ 762058 w 4809278"/>
                <a:gd name="connsiteY215" fmla="*/ 3558543 h 4379920"/>
                <a:gd name="connsiteX216" fmla="*/ 590014 w 4809278"/>
                <a:gd name="connsiteY216" fmla="*/ 3345973 h 4379920"/>
                <a:gd name="connsiteX217" fmla="*/ 494854 w 4809278"/>
                <a:gd name="connsiteY217" fmla="*/ 3202350 h 4379920"/>
                <a:gd name="connsiteX218" fmla="*/ 442093 w 4809278"/>
                <a:gd name="connsiteY218" fmla="*/ 3148940 h 4379920"/>
                <a:gd name="connsiteX219" fmla="*/ 425307 w 4809278"/>
                <a:gd name="connsiteY219" fmla="*/ 3107989 h 4379920"/>
                <a:gd name="connsiteX220" fmla="*/ 432133 w 4809278"/>
                <a:gd name="connsiteY220" fmla="*/ 3212991 h 4379920"/>
                <a:gd name="connsiteX221" fmla="*/ 597269 w 4809278"/>
                <a:gd name="connsiteY221" fmla="*/ 3416070 h 4379920"/>
                <a:gd name="connsiteX222" fmla="*/ 646515 w 4809278"/>
                <a:gd name="connsiteY222" fmla="*/ 3498091 h 4379920"/>
                <a:gd name="connsiteX223" fmla="*/ 631308 w 4809278"/>
                <a:gd name="connsiteY223" fmla="*/ 3491866 h 4379920"/>
                <a:gd name="connsiteX224" fmla="*/ 616823 w 4809278"/>
                <a:gd name="connsiteY224" fmla="*/ 3488104 h 4379920"/>
                <a:gd name="connsiteX225" fmla="*/ 513324 w 4809278"/>
                <a:gd name="connsiteY225" fmla="*/ 3369984 h 4379920"/>
                <a:gd name="connsiteX226" fmla="*/ 596531 w 4809278"/>
                <a:gd name="connsiteY226" fmla="*/ 3521241 h 4379920"/>
                <a:gd name="connsiteX227" fmla="*/ 642552 w 4809278"/>
                <a:gd name="connsiteY227" fmla="*/ 3572725 h 4379920"/>
                <a:gd name="connsiteX228" fmla="*/ 654225 w 4809278"/>
                <a:gd name="connsiteY228" fmla="*/ 3618679 h 4379920"/>
                <a:gd name="connsiteX229" fmla="*/ 574521 w 4809278"/>
                <a:gd name="connsiteY229" fmla="*/ 3546445 h 4379920"/>
                <a:gd name="connsiteX230" fmla="*/ 418986 w 4809278"/>
                <a:gd name="connsiteY230" fmla="*/ 3326341 h 4379920"/>
                <a:gd name="connsiteX231" fmla="*/ 327047 w 4809278"/>
                <a:gd name="connsiteY231" fmla="*/ 3065705 h 4379920"/>
                <a:gd name="connsiteX232" fmla="*/ 279004 w 4809278"/>
                <a:gd name="connsiteY232" fmla="*/ 2923444 h 4379920"/>
                <a:gd name="connsiteX233" fmla="*/ 252761 w 4809278"/>
                <a:gd name="connsiteY233" fmla="*/ 2770653 h 4379920"/>
                <a:gd name="connsiteX234" fmla="*/ 263434 w 4809278"/>
                <a:gd name="connsiteY234" fmla="*/ 2714623 h 4379920"/>
                <a:gd name="connsiteX235" fmla="*/ 267339 w 4809278"/>
                <a:gd name="connsiteY235" fmla="*/ 2622308 h 4379920"/>
                <a:gd name="connsiteX236" fmla="*/ 269017 w 4809278"/>
                <a:gd name="connsiteY236" fmla="*/ 2601441 h 4379920"/>
                <a:gd name="connsiteX237" fmla="*/ 262942 w 4809278"/>
                <a:gd name="connsiteY237" fmla="*/ 2584296 h 4379920"/>
                <a:gd name="connsiteX238" fmla="*/ 251149 w 4809278"/>
                <a:gd name="connsiteY238" fmla="*/ 2605054 h 4379920"/>
                <a:gd name="connsiteX239" fmla="*/ 249489 w 4809278"/>
                <a:gd name="connsiteY239" fmla="*/ 2614802 h 4379920"/>
                <a:gd name="connsiteX240" fmla="*/ 246740 w 4809278"/>
                <a:gd name="connsiteY240" fmla="*/ 2623638 h 4379920"/>
                <a:gd name="connsiteX241" fmla="*/ 234210 w 4809278"/>
                <a:gd name="connsiteY241" fmla="*/ 2647493 h 4379920"/>
                <a:gd name="connsiteX242" fmla="*/ 226176 w 4809278"/>
                <a:gd name="connsiteY242" fmla="*/ 2704803 h 4379920"/>
                <a:gd name="connsiteX243" fmla="*/ 182938 w 4809278"/>
                <a:gd name="connsiteY243" fmla="*/ 2576768 h 4379920"/>
                <a:gd name="connsiteX244" fmla="*/ 179722 w 4809278"/>
                <a:gd name="connsiteY244" fmla="*/ 2540673 h 4379920"/>
                <a:gd name="connsiteX245" fmla="*/ 175732 w 4809278"/>
                <a:gd name="connsiteY245" fmla="*/ 2529912 h 4379920"/>
                <a:gd name="connsiteX246" fmla="*/ 206103 w 4809278"/>
                <a:gd name="connsiteY246" fmla="*/ 2417049 h 4379920"/>
                <a:gd name="connsiteX247" fmla="*/ 215934 w 4809278"/>
                <a:gd name="connsiteY247" fmla="*/ 2323195 h 4379920"/>
                <a:gd name="connsiteX248" fmla="*/ 196636 w 4809278"/>
                <a:gd name="connsiteY248" fmla="*/ 2310766 h 4379920"/>
                <a:gd name="connsiteX249" fmla="*/ 131109 w 4809278"/>
                <a:gd name="connsiteY249" fmla="*/ 2511147 h 4379920"/>
                <a:gd name="connsiteX250" fmla="*/ 98653 w 4809278"/>
                <a:gd name="connsiteY250" fmla="*/ 2316967 h 4379920"/>
                <a:gd name="connsiteX251" fmla="*/ 60122 w 4809278"/>
                <a:gd name="connsiteY251" fmla="*/ 2105643 h 4379920"/>
                <a:gd name="connsiteX252" fmla="*/ 69192 w 4809278"/>
                <a:gd name="connsiteY252" fmla="*/ 1878455 h 4379920"/>
                <a:gd name="connsiteX253" fmla="*/ 56336 w 4809278"/>
                <a:gd name="connsiteY253" fmla="*/ 1881622 h 4379920"/>
                <a:gd name="connsiteX254" fmla="*/ 58173 w 4809278"/>
                <a:gd name="connsiteY254" fmla="*/ 1873879 h 4379920"/>
                <a:gd name="connsiteX255" fmla="*/ 67270 w 4809278"/>
                <a:gd name="connsiteY255" fmla="*/ 1783123 h 4379920"/>
                <a:gd name="connsiteX256" fmla="*/ 69950 w 4809278"/>
                <a:gd name="connsiteY256" fmla="*/ 1762167 h 4379920"/>
                <a:gd name="connsiteX257" fmla="*/ 66973 w 4809278"/>
                <a:gd name="connsiteY257" fmla="*/ 1745756 h 4379920"/>
                <a:gd name="connsiteX258" fmla="*/ 56727 w 4809278"/>
                <a:gd name="connsiteY258" fmla="*/ 1766882 h 4379920"/>
                <a:gd name="connsiteX259" fmla="*/ 55069 w 4809278"/>
                <a:gd name="connsiteY259" fmla="*/ 1776631 h 4379920"/>
                <a:gd name="connsiteX260" fmla="*/ 52865 w 4809278"/>
                <a:gd name="connsiteY260" fmla="*/ 1785922 h 4379920"/>
                <a:gd name="connsiteX261" fmla="*/ 41884 w 4809278"/>
                <a:gd name="connsiteY261" fmla="*/ 1810144 h 4379920"/>
                <a:gd name="connsiteX262" fmla="*/ 30724 w 4809278"/>
                <a:gd name="connsiteY262" fmla="*/ 1883398 h 4379920"/>
                <a:gd name="connsiteX263" fmla="*/ 29392 w 4809278"/>
                <a:gd name="connsiteY263" fmla="*/ 1913835 h 4379920"/>
                <a:gd name="connsiteX264" fmla="*/ 14611 w 4809278"/>
                <a:gd name="connsiteY264" fmla="*/ 1923742 h 4379920"/>
                <a:gd name="connsiteX265" fmla="*/ 8684 w 4809278"/>
                <a:gd name="connsiteY265" fmla="*/ 1925281 h 4379920"/>
                <a:gd name="connsiteX266" fmla="*/ 74805 w 4809278"/>
                <a:gd name="connsiteY266" fmla="*/ 1447936 h 4379920"/>
                <a:gd name="connsiteX267" fmla="*/ 104033 w 4809278"/>
                <a:gd name="connsiteY267" fmla="*/ 1412992 h 4379920"/>
                <a:gd name="connsiteX268" fmla="*/ 150390 w 4809278"/>
                <a:gd name="connsiteY268" fmla="*/ 1229983 h 4379920"/>
                <a:gd name="connsiteX269" fmla="*/ 249599 w 4809278"/>
                <a:gd name="connsiteY269" fmla="*/ 1050351 h 4379920"/>
                <a:gd name="connsiteX270" fmla="*/ 316127 w 4809278"/>
                <a:gd name="connsiteY270" fmla="*/ 900918 h 4379920"/>
                <a:gd name="connsiteX271" fmla="*/ 350398 w 4809278"/>
                <a:gd name="connsiteY271" fmla="*/ 848849 h 4379920"/>
                <a:gd name="connsiteX272" fmla="*/ 377930 w 4809278"/>
                <a:gd name="connsiteY272" fmla="*/ 743819 h 4379920"/>
                <a:gd name="connsiteX273" fmla="*/ 477527 w 4809278"/>
                <a:gd name="connsiteY273" fmla="*/ 551519 h 4379920"/>
                <a:gd name="connsiteX274" fmla="*/ 589421 w 4809278"/>
                <a:gd name="connsiteY274" fmla="*/ 463228 h 4379920"/>
                <a:gd name="connsiteX275" fmla="*/ 584665 w 4809278"/>
                <a:gd name="connsiteY275" fmla="*/ 472243 h 4379920"/>
                <a:gd name="connsiteX276" fmla="*/ 566863 w 4809278"/>
                <a:gd name="connsiteY276" fmla="*/ 539014 h 4379920"/>
                <a:gd name="connsiteX277" fmla="*/ 583730 w 4809278"/>
                <a:gd name="connsiteY277" fmla="*/ 535490 h 4379920"/>
                <a:gd name="connsiteX278" fmla="*/ 641498 w 4809278"/>
                <a:gd name="connsiteY278" fmla="*/ 491941 h 4379920"/>
                <a:gd name="connsiteX279" fmla="*/ 665625 w 4809278"/>
                <a:gd name="connsiteY279" fmla="*/ 405405 h 4379920"/>
                <a:gd name="connsiteX280" fmla="*/ 671393 w 4809278"/>
                <a:gd name="connsiteY280" fmla="*/ 390741 h 4379920"/>
                <a:gd name="connsiteX281" fmla="*/ 671850 w 4809278"/>
                <a:gd name="connsiteY281" fmla="*/ 390197 h 4379920"/>
                <a:gd name="connsiteX282" fmla="*/ 668951 w 4809278"/>
                <a:gd name="connsiteY282" fmla="*/ 380348 h 4379920"/>
                <a:gd name="connsiteX283" fmla="*/ 680100 w 4809278"/>
                <a:gd name="connsiteY283" fmla="*/ 363691 h 4379920"/>
                <a:gd name="connsiteX284" fmla="*/ 1007396 w 4809278"/>
                <a:gd name="connsiteY284" fmla="*/ 50046 h 4379920"/>
                <a:gd name="connsiteX285" fmla="*/ 1064521 w 4809278"/>
                <a:gd name="connsiteY285" fmla="*/ 5306 h 4379920"/>
                <a:gd name="connsiteX286" fmla="*/ 1086096 w 4809278"/>
                <a:gd name="connsiteY286" fmla="*/ 0 h 4379920"/>
                <a:gd name="connsiteX287" fmla="*/ 4809278 w 4809278"/>
                <a:gd name="connsiteY287" fmla="*/ 2149580 h 4379920"/>
                <a:gd name="connsiteX288" fmla="*/ 4801754 w 4809278"/>
                <a:gd name="connsiteY288" fmla="*/ 2181384 h 4379920"/>
                <a:gd name="connsiteX289" fmla="*/ 4785632 w 4809278"/>
                <a:gd name="connsiteY289" fmla="*/ 2313822 h 4379920"/>
                <a:gd name="connsiteX290" fmla="*/ 4770910 w 4809278"/>
                <a:gd name="connsiteY290" fmla="*/ 2341410 h 4379920"/>
                <a:gd name="connsiteX291" fmla="*/ 4755154 w 4809278"/>
                <a:gd name="connsiteY291" fmla="*/ 2385765 h 4379920"/>
                <a:gd name="connsiteX292" fmla="*/ 4662055 w 4809278"/>
                <a:gd name="connsiteY292" fmla="*/ 2662378 h 4379920"/>
                <a:gd name="connsiteX293" fmla="*/ 4650559 w 4809278"/>
                <a:gd name="connsiteY293" fmla="*/ 2669465 h 4379920"/>
                <a:gd name="connsiteX294" fmla="*/ 4629542 w 4809278"/>
                <a:gd name="connsiteY294" fmla="*/ 2700141 h 4379920"/>
                <a:gd name="connsiteX295" fmla="*/ 4608247 w 4809278"/>
                <a:gd name="connsiteY295" fmla="*/ 2733366 h 4379920"/>
                <a:gd name="connsiteX296" fmla="*/ 4587837 w 4809278"/>
                <a:gd name="connsiteY296" fmla="*/ 2731142 h 4379920"/>
                <a:gd name="connsiteX297" fmla="*/ 4557101 w 4809278"/>
                <a:gd name="connsiteY297" fmla="*/ 2743480 h 4379920"/>
                <a:gd name="connsiteX298" fmla="*/ 4557378 w 4809278"/>
                <a:gd name="connsiteY298" fmla="*/ 2791966 h 4379920"/>
                <a:gd name="connsiteX299" fmla="*/ 4558477 w 4809278"/>
                <a:gd name="connsiteY299" fmla="*/ 2838356 h 4379920"/>
                <a:gd name="connsiteX300" fmla="*/ 4563173 w 4809278"/>
                <a:gd name="connsiteY300" fmla="*/ 2862698 h 4379920"/>
                <a:gd name="connsiteX301" fmla="*/ 4571928 w 4809278"/>
                <a:gd name="connsiteY301" fmla="*/ 2858886 h 4379920"/>
                <a:gd name="connsiteX302" fmla="*/ 4590165 w 4809278"/>
                <a:gd name="connsiteY302" fmla="*/ 2853725 h 4379920"/>
                <a:gd name="connsiteX303" fmla="*/ 4609454 w 4809278"/>
                <a:gd name="connsiteY303" fmla="*/ 2871714 h 4379920"/>
                <a:gd name="connsiteX304" fmla="*/ 4598949 w 4809278"/>
                <a:gd name="connsiteY304" fmla="*/ 2935308 h 4379920"/>
                <a:gd name="connsiteX305" fmla="*/ 4554728 w 4809278"/>
                <a:gd name="connsiteY305" fmla="*/ 3045867 h 4379920"/>
                <a:gd name="connsiteX306" fmla="*/ 4560128 w 4809278"/>
                <a:gd name="connsiteY306" fmla="*/ 3083789 h 4379920"/>
                <a:gd name="connsiteX307" fmla="*/ 4597315 w 4809278"/>
                <a:gd name="connsiteY307" fmla="*/ 3081488 h 4379920"/>
                <a:gd name="connsiteX308" fmla="*/ 4660534 w 4809278"/>
                <a:gd name="connsiteY308" fmla="*/ 3048064 h 437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</a:cxnLst>
              <a:rect l="l" t="t" r="r" b="b"/>
              <a:pathLst>
                <a:path w="4809278" h="4379920">
                  <a:moveTo>
                    <a:pt x="518146" y="2748060"/>
                  </a:moveTo>
                  <a:lnTo>
                    <a:pt x="516675" y="2746287"/>
                  </a:lnTo>
                  <a:cubicBezTo>
                    <a:pt x="516084" y="2745134"/>
                    <a:pt x="515837" y="2743516"/>
                    <a:pt x="517207" y="2741648"/>
                  </a:cubicBezTo>
                  <a:close/>
                  <a:moveTo>
                    <a:pt x="584786" y="2923446"/>
                  </a:moveTo>
                  <a:cubicBezTo>
                    <a:pt x="582919" y="2922077"/>
                    <a:pt x="581987" y="2921392"/>
                    <a:pt x="581396" y="2920240"/>
                  </a:cubicBezTo>
                  <a:lnTo>
                    <a:pt x="581146" y="2919116"/>
                  </a:lnTo>
                  <a:close/>
                  <a:moveTo>
                    <a:pt x="592251" y="2928925"/>
                  </a:moveTo>
                  <a:cubicBezTo>
                    <a:pt x="590385" y="2927555"/>
                    <a:pt x="590137" y="2925936"/>
                    <a:pt x="589765" y="2923509"/>
                  </a:cubicBezTo>
                  <a:lnTo>
                    <a:pt x="588884" y="2920706"/>
                  </a:lnTo>
                  <a:lnTo>
                    <a:pt x="591259" y="2922450"/>
                  </a:lnTo>
                  <a:cubicBezTo>
                    <a:pt x="591259" y="2922450"/>
                    <a:pt x="588518" y="2926186"/>
                    <a:pt x="592251" y="2928925"/>
                  </a:cubicBezTo>
                  <a:close/>
                  <a:moveTo>
                    <a:pt x="649093" y="3148825"/>
                  </a:moveTo>
                  <a:lnTo>
                    <a:pt x="648407" y="3149760"/>
                  </a:lnTo>
                  <a:lnTo>
                    <a:pt x="645359" y="3146086"/>
                  </a:lnTo>
                  <a:cubicBezTo>
                    <a:pt x="645359" y="3146086"/>
                    <a:pt x="645359" y="3146086"/>
                    <a:pt x="649093" y="3148825"/>
                  </a:cubicBezTo>
                  <a:close/>
                  <a:moveTo>
                    <a:pt x="740655" y="3227523"/>
                  </a:moveTo>
                  <a:cubicBezTo>
                    <a:pt x="740655" y="3227523"/>
                    <a:pt x="739720" y="3226838"/>
                    <a:pt x="739131" y="3225687"/>
                  </a:cubicBezTo>
                  <a:lnTo>
                    <a:pt x="739357" y="3223710"/>
                  </a:lnTo>
                  <a:close/>
                  <a:moveTo>
                    <a:pt x="850810" y="3406085"/>
                  </a:moveTo>
                  <a:cubicBezTo>
                    <a:pt x="839382" y="3374706"/>
                    <a:pt x="806550" y="3333366"/>
                    <a:pt x="785905" y="3306718"/>
                  </a:cubicBezTo>
                  <a:cubicBezTo>
                    <a:pt x="797863" y="3298251"/>
                    <a:pt x="769522" y="3242964"/>
                    <a:pt x="750861" y="3229267"/>
                  </a:cubicBezTo>
                  <a:cubicBezTo>
                    <a:pt x="750861" y="3229267"/>
                    <a:pt x="750861" y="3229267"/>
                    <a:pt x="747128" y="3226528"/>
                  </a:cubicBezTo>
                  <a:cubicBezTo>
                    <a:pt x="747128" y="3226528"/>
                    <a:pt x="746137" y="3220053"/>
                    <a:pt x="746137" y="3220053"/>
                  </a:cubicBezTo>
                  <a:cubicBezTo>
                    <a:pt x="742405" y="3217314"/>
                    <a:pt x="739662" y="3221049"/>
                    <a:pt x="739662" y="3221049"/>
                  </a:cubicBezTo>
                  <a:lnTo>
                    <a:pt x="739357" y="3223710"/>
                  </a:lnTo>
                  <a:lnTo>
                    <a:pt x="728606" y="3192098"/>
                  </a:lnTo>
                  <a:cubicBezTo>
                    <a:pt x="724197" y="3179522"/>
                    <a:pt x="717797" y="3164766"/>
                    <a:pt x="704618" y="3143598"/>
                  </a:cubicBezTo>
                  <a:cubicBezTo>
                    <a:pt x="700886" y="3140857"/>
                    <a:pt x="703628" y="3137122"/>
                    <a:pt x="699895" y="3134383"/>
                  </a:cubicBezTo>
                  <a:cubicBezTo>
                    <a:pt x="696162" y="3131643"/>
                    <a:pt x="698904" y="3127908"/>
                    <a:pt x="698904" y="3127908"/>
                  </a:cubicBezTo>
                  <a:cubicBezTo>
                    <a:pt x="691439" y="3122429"/>
                    <a:pt x="691439" y="3122429"/>
                    <a:pt x="688698" y="3126165"/>
                  </a:cubicBezTo>
                  <a:cubicBezTo>
                    <a:pt x="687707" y="3119689"/>
                    <a:pt x="678260" y="3101260"/>
                    <a:pt x="681003" y="3097525"/>
                  </a:cubicBezTo>
                  <a:cubicBezTo>
                    <a:pt x="646188" y="3043234"/>
                    <a:pt x="624091" y="2963791"/>
                    <a:pt x="586536" y="2913235"/>
                  </a:cubicBezTo>
                  <a:lnTo>
                    <a:pt x="588884" y="2920706"/>
                  </a:lnTo>
                  <a:lnTo>
                    <a:pt x="587527" y="2919710"/>
                  </a:lnTo>
                  <a:cubicBezTo>
                    <a:pt x="586536" y="2913235"/>
                    <a:pt x="586536" y="2913235"/>
                    <a:pt x="582804" y="2910496"/>
                  </a:cubicBezTo>
                  <a:cubicBezTo>
                    <a:pt x="582804" y="2910496"/>
                    <a:pt x="580062" y="2914231"/>
                    <a:pt x="580062" y="2914231"/>
                  </a:cubicBezTo>
                  <a:lnTo>
                    <a:pt x="581146" y="2919116"/>
                  </a:lnTo>
                  <a:lnTo>
                    <a:pt x="570607" y="2906574"/>
                  </a:lnTo>
                  <a:cubicBezTo>
                    <a:pt x="565322" y="2899103"/>
                    <a:pt x="559913" y="2890822"/>
                    <a:pt x="555686" y="2884845"/>
                  </a:cubicBezTo>
                  <a:cubicBezTo>
                    <a:pt x="559418" y="2887585"/>
                    <a:pt x="559418" y="2887585"/>
                    <a:pt x="559418" y="2887585"/>
                  </a:cubicBezTo>
                  <a:cubicBezTo>
                    <a:pt x="559418" y="2887585"/>
                    <a:pt x="558428" y="2881109"/>
                    <a:pt x="554694" y="2878370"/>
                  </a:cubicBezTo>
                  <a:cubicBezTo>
                    <a:pt x="557436" y="2874634"/>
                    <a:pt x="553704" y="2871895"/>
                    <a:pt x="553704" y="2871895"/>
                  </a:cubicBezTo>
                  <a:cubicBezTo>
                    <a:pt x="541895" y="2848859"/>
                    <a:pt x="532639" y="2826258"/>
                    <a:pt x="526400" y="2804436"/>
                  </a:cubicBezTo>
                  <a:lnTo>
                    <a:pt x="518146" y="2748060"/>
                  </a:lnTo>
                  <a:lnTo>
                    <a:pt x="518198" y="2748122"/>
                  </a:lnTo>
                  <a:cubicBezTo>
                    <a:pt x="521930" y="2750862"/>
                    <a:pt x="521930" y="2750862"/>
                    <a:pt x="524671" y="2747127"/>
                  </a:cubicBezTo>
                  <a:cubicBezTo>
                    <a:pt x="524671" y="2747127"/>
                    <a:pt x="520940" y="2744388"/>
                    <a:pt x="520940" y="2744388"/>
                  </a:cubicBezTo>
                  <a:cubicBezTo>
                    <a:pt x="520940" y="2744388"/>
                    <a:pt x="520940" y="2744388"/>
                    <a:pt x="517207" y="2741648"/>
                  </a:cubicBezTo>
                  <a:cubicBezTo>
                    <a:pt x="519949" y="2737912"/>
                    <a:pt x="516217" y="2735173"/>
                    <a:pt x="516217" y="2735173"/>
                  </a:cubicBezTo>
                  <a:cubicBezTo>
                    <a:pt x="522691" y="2734176"/>
                    <a:pt x="516976" y="2718487"/>
                    <a:pt x="511263" y="2702797"/>
                  </a:cubicBezTo>
                  <a:cubicBezTo>
                    <a:pt x="504788" y="2703794"/>
                    <a:pt x="509512" y="2713009"/>
                    <a:pt x="509512" y="2713009"/>
                  </a:cubicBezTo>
                  <a:cubicBezTo>
                    <a:pt x="505778" y="2710269"/>
                    <a:pt x="505778" y="2710269"/>
                    <a:pt x="505778" y="2710269"/>
                  </a:cubicBezTo>
                  <a:cubicBezTo>
                    <a:pt x="502046" y="2707529"/>
                    <a:pt x="502046" y="2707529"/>
                    <a:pt x="502046" y="2707529"/>
                  </a:cubicBezTo>
                  <a:cubicBezTo>
                    <a:pt x="502046" y="2707529"/>
                    <a:pt x="503038" y="2714004"/>
                    <a:pt x="503038" y="2714004"/>
                  </a:cubicBezTo>
                  <a:cubicBezTo>
                    <a:pt x="497323" y="2698315"/>
                    <a:pt x="494582" y="2702051"/>
                    <a:pt x="487877" y="2679885"/>
                  </a:cubicBezTo>
                  <a:cubicBezTo>
                    <a:pt x="491609" y="2682626"/>
                    <a:pt x="491609" y="2682626"/>
                    <a:pt x="491609" y="2682626"/>
                  </a:cubicBezTo>
                  <a:cubicBezTo>
                    <a:pt x="491609" y="2682626"/>
                    <a:pt x="491609" y="2682626"/>
                    <a:pt x="492599" y="2689100"/>
                  </a:cubicBezTo>
                  <a:cubicBezTo>
                    <a:pt x="496333" y="2691840"/>
                    <a:pt x="496333" y="2691840"/>
                    <a:pt x="496333" y="2691840"/>
                  </a:cubicBezTo>
                  <a:cubicBezTo>
                    <a:pt x="499074" y="2688104"/>
                    <a:pt x="498084" y="2681630"/>
                    <a:pt x="494351" y="2678890"/>
                  </a:cubicBezTo>
                  <a:cubicBezTo>
                    <a:pt x="494351" y="2678890"/>
                    <a:pt x="497093" y="2675154"/>
                    <a:pt x="493360" y="2672415"/>
                  </a:cubicBezTo>
                  <a:cubicBezTo>
                    <a:pt x="498843" y="2664944"/>
                    <a:pt x="495871" y="2645519"/>
                    <a:pt x="491907" y="2619618"/>
                  </a:cubicBezTo>
                  <a:cubicBezTo>
                    <a:pt x="485202" y="2597454"/>
                    <a:pt x="474766" y="2572551"/>
                    <a:pt x="466310" y="2560597"/>
                  </a:cubicBezTo>
                  <a:cubicBezTo>
                    <a:pt x="466310" y="2560597"/>
                    <a:pt x="466310" y="2560597"/>
                    <a:pt x="469052" y="2556861"/>
                  </a:cubicBezTo>
                  <a:cubicBezTo>
                    <a:pt x="469052" y="2556861"/>
                    <a:pt x="468060" y="2550386"/>
                    <a:pt x="464328" y="2547646"/>
                  </a:cubicBezTo>
                  <a:cubicBezTo>
                    <a:pt x="467070" y="2543911"/>
                    <a:pt x="467070" y="2543911"/>
                    <a:pt x="467070" y="2543911"/>
                  </a:cubicBezTo>
                  <a:cubicBezTo>
                    <a:pt x="463337" y="2541171"/>
                    <a:pt x="463337" y="2541171"/>
                    <a:pt x="463337" y="2541171"/>
                  </a:cubicBezTo>
                  <a:cubicBezTo>
                    <a:pt x="457623" y="2525483"/>
                    <a:pt x="464097" y="2524487"/>
                    <a:pt x="454651" y="2506057"/>
                  </a:cubicBezTo>
                  <a:cubicBezTo>
                    <a:pt x="447185" y="2500578"/>
                    <a:pt x="452900" y="2516268"/>
                    <a:pt x="450158" y="2520003"/>
                  </a:cubicBezTo>
                  <a:cubicBezTo>
                    <a:pt x="450158" y="2520003"/>
                    <a:pt x="446426" y="2517263"/>
                    <a:pt x="446426" y="2517263"/>
                  </a:cubicBezTo>
                  <a:cubicBezTo>
                    <a:pt x="442694" y="2514524"/>
                    <a:pt x="443684" y="2520999"/>
                    <a:pt x="447417" y="2523739"/>
                  </a:cubicBezTo>
                  <a:cubicBezTo>
                    <a:pt x="444675" y="2527474"/>
                    <a:pt x="444675" y="2527474"/>
                    <a:pt x="444675" y="2527474"/>
                  </a:cubicBezTo>
                  <a:cubicBezTo>
                    <a:pt x="438962" y="2511785"/>
                    <a:pt x="435989" y="2492359"/>
                    <a:pt x="434006" y="2479410"/>
                  </a:cubicBezTo>
                  <a:cubicBezTo>
                    <a:pt x="446956" y="2477418"/>
                    <a:pt x="446956" y="2477418"/>
                    <a:pt x="446956" y="2477418"/>
                  </a:cubicBezTo>
                  <a:cubicBezTo>
                    <a:pt x="446725" y="2454257"/>
                    <a:pt x="446494" y="2431097"/>
                    <a:pt x="446263" y="2407937"/>
                  </a:cubicBezTo>
                  <a:cubicBezTo>
                    <a:pt x="439558" y="2385772"/>
                    <a:pt x="429352" y="2384028"/>
                    <a:pt x="425388" y="2358129"/>
                  </a:cubicBezTo>
                  <a:cubicBezTo>
                    <a:pt x="426148" y="2341442"/>
                    <a:pt x="426909" y="2324758"/>
                    <a:pt x="421955" y="2292382"/>
                  </a:cubicBezTo>
                  <a:cubicBezTo>
                    <a:pt x="416241" y="2276692"/>
                    <a:pt x="408016" y="2287900"/>
                    <a:pt x="407784" y="2264739"/>
                  </a:cubicBezTo>
                  <a:cubicBezTo>
                    <a:pt x="402369" y="2186044"/>
                    <a:pt x="376541" y="2103861"/>
                    <a:pt x="374857" y="2027904"/>
                  </a:cubicBezTo>
                  <a:cubicBezTo>
                    <a:pt x="372578" y="2077961"/>
                    <a:pt x="381495" y="2136235"/>
                    <a:pt x="373500" y="2170602"/>
                  </a:cubicBezTo>
                  <a:cubicBezTo>
                    <a:pt x="386910" y="2214931"/>
                    <a:pt x="394836" y="2266731"/>
                    <a:pt x="401772" y="2312055"/>
                  </a:cubicBezTo>
                  <a:cubicBezTo>
                    <a:pt x="398039" y="2309317"/>
                    <a:pt x="398039" y="2309317"/>
                    <a:pt x="398039" y="2309317"/>
                  </a:cubicBezTo>
                  <a:cubicBezTo>
                    <a:pt x="397049" y="2302841"/>
                    <a:pt x="397049" y="2302841"/>
                    <a:pt x="393316" y="2300103"/>
                  </a:cubicBezTo>
                  <a:cubicBezTo>
                    <a:pt x="393316" y="2300103"/>
                    <a:pt x="390575" y="2303837"/>
                    <a:pt x="394308" y="2306577"/>
                  </a:cubicBezTo>
                  <a:cubicBezTo>
                    <a:pt x="392555" y="2316787"/>
                    <a:pt x="392555" y="2316787"/>
                    <a:pt x="392555" y="2316787"/>
                  </a:cubicBezTo>
                  <a:cubicBezTo>
                    <a:pt x="391565" y="2310312"/>
                    <a:pt x="390575" y="2303837"/>
                    <a:pt x="389584" y="2297362"/>
                  </a:cubicBezTo>
                  <a:cubicBezTo>
                    <a:pt x="381590" y="2331730"/>
                    <a:pt x="388524" y="2377054"/>
                    <a:pt x="399193" y="2425118"/>
                  </a:cubicBezTo>
                  <a:cubicBezTo>
                    <a:pt x="413593" y="2475923"/>
                    <a:pt x="428985" y="2533202"/>
                    <a:pt x="443386" y="2584006"/>
                  </a:cubicBezTo>
                  <a:cubicBezTo>
                    <a:pt x="447349" y="2609905"/>
                    <a:pt x="457026" y="2651496"/>
                    <a:pt x="473178" y="2692089"/>
                  </a:cubicBezTo>
                  <a:cubicBezTo>
                    <a:pt x="482854" y="2733678"/>
                    <a:pt x="501748" y="2770536"/>
                    <a:pt x="514927" y="2791705"/>
                  </a:cubicBezTo>
                  <a:cubicBezTo>
                    <a:pt x="522623" y="2820344"/>
                    <a:pt x="534051" y="2851722"/>
                    <a:pt x="547230" y="2872891"/>
                  </a:cubicBezTo>
                  <a:cubicBezTo>
                    <a:pt x="547230" y="2872891"/>
                    <a:pt x="544488" y="2876626"/>
                    <a:pt x="548220" y="2879367"/>
                  </a:cubicBezTo>
                  <a:cubicBezTo>
                    <a:pt x="549212" y="2885840"/>
                    <a:pt x="549212" y="2885840"/>
                    <a:pt x="552943" y="2888580"/>
                  </a:cubicBezTo>
                  <a:cubicBezTo>
                    <a:pt x="577782" y="2964288"/>
                    <a:pt x="608863" y="3015840"/>
                    <a:pt x="645659" y="3083080"/>
                  </a:cubicBezTo>
                  <a:cubicBezTo>
                    <a:pt x="641166" y="3097025"/>
                    <a:pt x="632710" y="3085073"/>
                    <a:pt x="626236" y="3086068"/>
                  </a:cubicBezTo>
                  <a:cubicBezTo>
                    <a:pt x="624485" y="3096278"/>
                    <a:pt x="629208" y="3105492"/>
                    <a:pt x="631190" y="3118443"/>
                  </a:cubicBezTo>
                  <a:cubicBezTo>
                    <a:pt x="630200" y="3111969"/>
                    <a:pt x="626467" y="3109229"/>
                    <a:pt x="626467" y="3109229"/>
                  </a:cubicBezTo>
                  <a:cubicBezTo>
                    <a:pt x="625476" y="3102754"/>
                    <a:pt x="625476" y="3102754"/>
                    <a:pt x="621743" y="3100014"/>
                  </a:cubicBezTo>
                  <a:cubicBezTo>
                    <a:pt x="619002" y="3103751"/>
                    <a:pt x="622735" y="3106489"/>
                    <a:pt x="622735" y="3106489"/>
                  </a:cubicBezTo>
                  <a:cubicBezTo>
                    <a:pt x="623725" y="3112965"/>
                    <a:pt x="627457" y="3115704"/>
                    <a:pt x="627457" y="3115704"/>
                  </a:cubicBezTo>
                  <a:cubicBezTo>
                    <a:pt x="627457" y="3115704"/>
                    <a:pt x="628449" y="3122179"/>
                    <a:pt x="628449" y="3122179"/>
                  </a:cubicBezTo>
                  <a:cubicBezTo>
                    <a:pt x="633171" y="3131393"/>
                    <a:pt x="637895" y="3140607"/>
                    <a:pt x="638886" y="3147083"/>
                  </a:cubicBezTo>
                  <a:cubicBezTo>
                    <a:pt x="638886" y="3147083"/>
                    <a:pt x="638886" y="3147083"/>
                    <a:pt x="642618" y="3149822"/>
                  </a:cubicBezTo>
                  <a:cubicBezTo>
                    <a:pt x="642618" y="3149822"/>
                    <a:pt x="646351" y="3152562"/>
                    <a:pt x="646351" y="3152562"/>
                  </a:cubicBezTo>
                  <a:cubicBezTo>
                    <a:pt x="646351" y="3152562"/>
                    <a:pt x="646351" y="3152562"/>
                    <a:pt x="646693" y="3152095"/>
                  </a:cubicBezTo>
                  <a:lnTo>
                    <a:pt x="648407" y="3149760"/>
                  </a:lnTo>
                  <a:lnTo>
                    <a:pt x="651455" y="3153434"/>
                  </a:lnTo>
                  <a:cubicBezTo>
                    <a:pt x="653320" y="3154803"/>
                    <a:pt x="655187" y="3156173"/>
                    <a:pt x="657548" y="3160780"/>
                  </a:cubicBezTo>
                  <a:cubicBezTo>
                    <a:pt x="671488" y="3165263"/>
                    <a:pt x="654575" y="3141355"/>
                    <a:pt x="660060" y="3133884"/>
                  </a:cubicBezTo>
                  <a:cubicBezTo>
                    <a:pt x="673239" y="3155052"/>
                    <a:pt x="679713" y="3154056"/>
                    <a:pt x="684435" y="3163270"/>
                  </a:cubicBezTo>
                  <a:cubicBezTo>
                    <a:pt x="690910" y="3162275"/>
                    <a:pt x="690910" y="3162275"/>
                    <a:pt x="690910" y="3162275"/>
                  </a:cubicBezTo>
                  <a:cubicBezTo>
                    <a:pt x="690910" y="3162275"/>
                    <a:pt x="690910" y="3162275"/>
                    <a:pt x="688168" y="3166011"/>
                  </a:cubicBezTo>
                  <a:cubicBezTo>
                    <a:pt x="688168" y="3166011"/>
                    <a:pt x="691900" y="3168750"/>
                    <a:pt x="691900" y="3168750"/>
                  </a:cubicBezTo>
                  <a:cubicBezTo>
                    <a:pt x="692891" y="3175225"/>
                    <a:pt x="692891" y="3175225"/>
                    <a:pt x="695633" y="3171489"/>
                  </a:cubicBezTo>
                  <a:cubicBezTo>
                    <a:pt x="699366" y="3174229"/>
                    <a:pt x="699366" y="3174229"/>
                    <a:pt x="699366" y="3174229"/>
                  </a:cubicBezTo>
                  <a:cubicBezTo>
                    <a:pt x="714526" y="3208347"/>
                    <a:pt x="725954" y="3239726"/>
                    <a:pt x="738903" y="3237734"/>
                  </a:cubicBezTo>
                  <a:cubicBezTo>
                    <a:pt x="741645" y="3233998"/>
                    <a:pt x="741645" y="3233998"/>
                    <a:pt x="741645" y="3233998"/>
                  </a:cubicBezTo>
                  <a:cubicBezTo>
                    <a:pt x="738903" y="3237734"/>
                    <a:pt x="742636" y="3240474"/>
                    <a:pt x="742636" y="3240474"/>
                  </a:cubicBezTo>
                  <a:cubicBezTo>
                    <a:pt x="739894" y="3244209"/>
                    <a:pt x="747359" y="3249689"/>
                    <a:pt x="748349" y="3256163"/>
                  </a:cubicBezTo>
                  <a:cubicBezTo>
                    <a:pt x="752082" y="3258903"/>
                    <a:pt x="752082" y="3258903"/>
                    <a:pt x="754824" y="3255167"/>
                  </a:cubicBezTo>
                  <a:cubicBezTo>
                    <a:pt x="750332" y="3269113"/>
                    <a:pt x="764501" y="3296756"/>
                    <a:pt x="786136" y="3329879"/>
                  </a:cubicBezTo>
                  <a:cubicBezTo>
                    <a:pt x="807770" y="3363001"/>
                    <a:pt x="834889" y="3388652"/>
                    <a:pt x="850810" y="3406085"/>
                  </a:cubicBezTo>
                  <a:close/>
                  <a:moveTo>
                    <a:pt x="1572411" y="4078582"/>
                  </a:moveTo>
                  <a:cubicBezTo>
                    <a:pt x="1561670" y="4071454"/>
                    <a:pt x="1546302" y="4052106"/>
                    <a:pt x="1540366" y="4059204"/>
                  </a:cubicBezTo>
                  <a:cubicBezTo>
                    <a:pt x="1524293" y="4077310"/>
                    <a:pt x="1511378" y="4062797"/>
                    <a:pt x="1496795" y="4063590"/>
                  </a:cubicBezTo>
                  <a:cubicBezTo>
                    <a:pt x="1514574" y="4058974"/>
                    <a:pt x="1508777" y="4039278"/>
                    <a:pt x="1520184" y="4031188"/>
                  </a:cubicBezTo>
                  <a:cubicBezTo>
                    <a:pt x="1488745" y="4029946"/>
                    <a:pt x="1457126" y="4026698"/>
                    <a:pt x="1426888" y="4016254"/>
                  </a:cubicBezTo>
                  <a:cubicBezTo>
                    <a:pt x="1384717" y="4002325"/>
                    <a:pt x="1342962" y="4010087"/>
                    <a:pt x="1302012" y="4026873"/>
                  </a:cubicBezTo>
                  <a:cubicBezTo>
                    <a:pt x="1327891" y="4028104"/>
                    <a:pt x="1348004" y="4043998"/>
                    <a:pt x="1372236" y="4049419"/>
                  </a:cubicBezTo>
                  <a:cubicBezTo>
                    <a:pt x="1402118" y="4055854"/>
                    <a:pt x="1433001" y="4062198"/>
                    <a:pt x="1462972" y="4069635"/>
                  </a:cubicBezTo>
                  <a:cubicBezTo>
                    <a:pt x="1497588" y="4078173"/>
                    <a:pt x="1534667" y="4085988"/>
                    <a:pt x="1572411" y="4078582"/>
                  </a:cubicBezTo>
                  <a:close/>
                  <a:moveTo>
                    <a:pt x="3123180" y="4003152"/>
                  </a:moveTo>
                  <a:lnTo>
                    <a:pt x="3108653" y="4008531"/>
                  </a:lnTo>
                  <a:cubicBezTo>
                    <a:pt x="3113076" y="4003004"/>
                    <a:pt x="3115287" y="4000240"/>
                    <a:pt x="3117774" y="3999963"/>
                  </a:cubicBezTo>
                  <a:close/>
                  <a:moveTo>
                    <a:pt x="3234673" y="3964303"/>
                  </a:moveTo>
                  <a:cubicBezTo>
                    <a:pt x="3064451" y="3973162"/>
                    <a:pt x="3015840" y="3897998"/>
                    <a:pt x="2830129" y="3948864"/>
                  </a:cubicBezTo>
                  <a:cubicBezTo>
                    <a:pt x="2812439" y="3970973"/>
                    <a:pt x="2863283" y="3975391"/>
                    <a:pt x="2874332" y="3984233"/>
                  </a:cubicBezTo>
                  <a:cubicBezTo>
                    <a:pt x="2774711" y="3999718"/>
                    <a:pt x="2686936" y="4017740"/>
                    <a:pt x="2598607" y="4032935"/>
                  </a:cubicBezTo>
                  <a:lnTo>
                    <a:pt x="2485972" y="4049684"/>
                  </a:lnTo>
                  <a:lnTo>
                    <a:pt x="2447334" y="4051989"/>
                  </a:lnTo>
                  <a:cubicBezTo>
                    <a:pt x="2377652" y="4053999"/>
                    <a:pt x="2359226" y="4040505"/>
                    <a:pt x="2249852" y="4027867"/>
                  </a:cubicBezTo>
                  <a:cubicBezTo>
                    <a:pt x="2231049" y="4038473"/>
                    <a:pt x="2196178" y="4014845"/>
                    <a:pt x="2201479" y="4024244"/>
                  </a:cubicBezTo>
                  <a:cubicBezTo>
                    <a:pt x="1998507" y="4026857"/>
                    <a:pt x="1992358" y="4007588"/>
                    <a:pt x="1845915" y="3955539"/>
                  </a:cubicBezTo>
                  <a:lnTo>
                    <a:pt x="1749075" y="3915596"/>
                  </a:lnTo>
                  <a:lnTo>
                    <a:pt x="1692952" y="3907101"/>
                  </a:lnTo>
                  <a:lnTo>
                    <a:pt x="1696280" y="3907831"/>
                  </a:lnTo>
                  <a:lnTo>
                    <a:pt x="1690565" y="3908524"/>
                  </a:lnTo>
                  <a:lnTo>
                    <a:pt x="1676708" y="3916786"/>
                  </a:lnTo>
                  <a:cubicBezTo>
                    <a:pt x="1677558" y="3918162"/>
                    <a:pt x="1678410" y="3919539"/>
                    <a:pt x="1679261" y="3920915"/>
                  </a:cubicBezTo>
                  <a:cubicBezTo>
                    <a:pt x="1682883" y="3923904"/>
                    <a:pt x="1688804" y="3927534"/>
                    <a:pt x="1697480" y="3931932"/>
                  </a:cubicBezTo>
                  <a:lnTo>
                    <a:pt x="1742282" y="3944273"/>
                  </a:lnTo>
                  <a:lnTo>
                    <a:pt x="1736705" y="3944553"/>
                  </a:lnTo>
                  <a:cubicBezTo>
                    <a:pt x="1689821" y="3943301"/>
                    <a:pt x="1606487" y="3923270"/>
                    <a:pt x="1559512" y="3900044"/>
                  </a:cubicBezTo>
                  <a:cubicBezTo>
                    <a:pt x="1565620" y="3900376"/>
                    <a:pt x="1564129" y="3900786"/>
                    <a:pt x="1577836" y="3901038"/>
                  </a:cubicBezTo>
                  <a:cubicBezTo>
                    <a:pt x="1591544" y="3901289"/>
                    <a:pt x="1640755" y="3919877"/>
                    <a:pt x="1641756" y="3901553"/>
                  </a:cubicBezTo>
                  <a:cubicBezTo>
                    <a:pt x="1641756" y="3901553"/>
                    <a:pt x="1587501" y="3892373"/>
                    <a:pt x="1578838" y="3882713"/>
                  </a:cubicBezTo>
                  <a:cubicBezTo>
                    <a:pt x="1579173" y="3876606"/>
                    <a:pt x="1587075" y="3869214"/>
                    <a:pt x="1579841" y="3864389"/>
                  </a:cubicBezTo>
                  <a:cubicBezTo>
                    <a:pt x="1572607" y="3859564"/>
                    <a:pt x="1549944" y="3857253"/>
                    <a:pt x="1535433" y="3853763"/>
                  </a:cubicBezTo>
                  <a:cubicBezTo>
                    <a:pt x="1520922" y="3850273"/>
                    <a:pt x="1514626" y="3845601"/>
                    <a:pt x="1492775" y="3843447"/>
                  </a:cubicBezTo>
                  <a:cubicBezTo>
                    <a:pt x="1470925" y="3841291"/>
                    <a:pt x="1404328" y="3840835"/>
                    <a:pt x="1404328" y="3840835"/>
                  </a:cubicBezTo>
                  <a:cubicBezTo>
                    <a:pt x="1412989" y="3850495"/>
                    <a:pt x="1449561" y="3872218"/>
                    <a:pt x="1458222" y="3881878"/>
                  </a:cubicBezTo>
                  <a:cubicBezTo>
                    <a:pt x="1484207" y="3910857"/>
                    <a:pt x="1687832" y="3985548"/>
                    <a:pt x="1605871" y="3971909"/>
                  </a:cubicBezTo>
                  <a:cubicBezTo>
                    <a:pt x="1750465" y="4016516"/>
                    <a:pt x="1737241" y="4056229"/>
                    <a:pt x="1847189" y="4062198"/>
                  </a:cubicBezTo>
                  <a:cubicBezTo>
                    <a:pt x="1928899" y="4080417"/>
                    <a:pt x="2000282" y="4109457"/>
                    <a:pt x="2084851" y="4122665"/>
                  </a:cubicBezTo>
                  <a:lnTo>
                    <a:pt x="2145122" y="4087602"/>
                  </a:lnTo>
                  <a:lnTo>
                    <a:pt x="2207994" y="4104781"/>
                  </a:lnTo>
                  <a:lnTo>
                    <a:pt x="2211715" y="4105153"/>
                  </a:lnTo>
                  <a:lnTo>
                    <a:pt x="2208907" y="4108839"/>
                  </a:lnTo>
                  <a:lnTo>
                    <a:pt x="2213314" y="4108100"/>
                  </a:lnTo>
                  <a:lnTo>
                    <a:pt x="2206698" y="4111740"/>
                  </a:lnTo>
                  <a:lnTo>
                    <a:pt x="2193879" y="4128575"/>
                  </a:lnTo>
                  <a:lnTo>
                    <a:pt x="2199006" y="4132351"/>
                  </a:lnTo>
                  <a:cubicBezTo>
                    <a:pt x="2204877" y="4134216"/>
                    <a:pt x="2213858" y="4135735"/>
                    <a:pt x="2226569" y="4136839"/>
                  </a:cubicBezTo>
                  <a:cubicBezTo>
                    <a:pt x="2354793" y="4112509"/>
                    <a:pt x="2578064" y="4127964"/>
                    <a:pt x="2662085" y="4068264"/>
                  </a:cubicBezTo>
                  <a:cubicBezTo>
                    <a:pt x="2785874" y="4094782"/>
                    <a:pt x="2933994" y="4068239"/>
                    <a:pt x="3079911" y="4021798"/>
                  </a:cubicBezTo>
                  <a:cubicBezTo>
                    <a:pt x="3090961" y="4030641"/>
                    <a:pt x="3090961" y="4030641"/>
                    <a:pt x="3090961" y="4030641"/>
                  </a:cubicBezTo>
                  <a:cubicBezTo>
                    <a:pt x="3090961" y="4030641"/>
                    <a:pt x="3099807" y="4019586"/>
                    <a:pt x="3099807" y="4019586"/>
                  </a:cubicBezTo>
                  <a:cubicBezTo>
                    <a:pt x="3110858" y="4028429"/>
                    <a:pt x="3139600" y="4015161"/>
                    <a:pt x="3139600" y="4015161"/>
                  </a:cubicBezTo>
                  <a:cubicBezTo>
                    <a:pt x="3159497" y="4012949"/>
                    <a:pt x="3148446" y="4004105"/>
                    <a:pt x="3128550" y="4006319"/>
                  </a:cubicBezTo>
                  <a:lnTo>
                    <a:pt x="3123180" y="4003152"/>
                  </a:lnTo>
                  <a:lnTo>
                    <a:pt x="3143267" y="3995712"/>
                  </a:lnTo>
                  <a:cubicBezTo>
                    <a:pt x="3182439" y="3987107"/>
                    <a:pt x="3229691" y="3987517"/>
                    <a:pt x="3234673" y="3964303"/>
                  </a:cubicBezTo>
                  <a:close/>
                  <a:moveTo>
                    <a:pt x="4660534" y="3048064"/>
                  </a:moveTo>
                  <a:cubicBezTo>
                    <a:pt x="4647339" y="3087138"/>
                    <a:pt x="4617220" y="3112055"/>
                    <a:pt x="4582830" y="3128761"/>
                  </a:cubicBezTo>
                  <a:cubicBezTo>
                    <a:pt x="4499737" y="3165976"/>
                    <a:pt x="4466826" y="3221966"/>
                    <a:pt x="4421763" y="3294702"/>
                  </a:cubicBezTo>
                  <a:cubicBezTo>
                    <a:pt x="4417286" y="3301165"/>
                    <a:pt x="4419360" y="3313108"/>
                    <a:pt x="4423728" y="3316761"/>
                  </a:cubicBezTo>
                  <a:cubicBezTo>
                    <a:pt x="4471498" y="3359500"/>
                    <a:pt x="4436354" y="3390423"/>
                    <a:pt x="4400496" y="3413324"/>
                  </a:cubicBezTo>
                  <a:cubicBezTo>
                    <a:pt x="4302500" y="3476120"/>
                    <a:pt x="4226733" y="3544517"/>
                    <a:pt x="4129751" y="3601666"/>
                  </a:cubicBezTo>
                  <a:cubicBezTo>
                    <a:pt x="4032769" y="3658815"/>
                    <a:pt x="3947898" y="3721453"/>
                    <a:pt x="3879654" y="3811919"/>
                  </a:cubicBezTo>
                  <a:cubicBezTo>
                    <a:pt x="3875544" y="3816833"/>
                    <a:pt x="3868247" y="3820009"/>
                    <a:pt x="3863502" y="3823465"/>
                  </a:cubicBezTo>
                  <a:cubicBezTo>
                    <a:pt x="3826105" y="3840438"/>
                    <a:pt x="3814470" y="3874320"/>
                    <a:pt x="3787169" y="3902523"/>
                  </a:cubicBezTo>
                  <a:cubicBezTo>
                    <a:pt x="3680050" y="3970681"/>
                    <a:pt x="3564673" y="4019867"/>
                    <a:pt x="3451470" y="4076440"/>
                  </a:cubicBezTo>
                  <a:cubicBezTo>
                    <a:pt x="3413249" y="4095509"/>
                    <a:pt x="3376308" y="4111938"/>
                    <a:pt x="3337453" y="4129548"/>
                  </a:cubicBezTo>
                  <a:cubicBezTo>
                    <a:pt x="3146002" y="4215324"/>
                    <a:pt x="2959036" y="4289077"/>
                    <a:pt x="2749638" y="4320867"/>
                  </a:cubicBezTo>
                  <a:cubicBezTo>
                    <a:pt x="2708796" y="4327539"/>
                    <a:pt x="2666576" y="4341405"/>
                    <a:pt x="2625545" y="4351630"/>
                  </a:cubicBezTo>
                  <a:cubicBezTo>
                    <a:pt x="2598374" y="4358597"/>
                    <a:pt x="2570656" y="4365109"/>
                    <a:pt x="2546205" y="4379920"/>
                  </a:cubicBezTo>
                  <a:cubicBezTo>
                    <a:pt x="2462388" y="4363637"/>
                    <a:pt x="2377828" y="4356009"/>
                    <a:pt x="2293089" y="4346377"/>
                  </a:cubicBezTo>
                  <a:cubicBezTo>
                    <a:pt x="2230309" y="4339336"/>
                    <a:pt x="2169244" y="4340229"/>
                    <a:pt x="2106256" y="4347860"/>
                  </a:cubicBezTo>
                  <a:cubicBezTo>
                    <a:pt x="2063777" y="4353159"/>
                    <a:pt x="2028793" y="4346170"/>
                    <a:pt x="1990185" y="4326870"/>
                  </a:cubicBezTo>
                  <a:cubicBezTo>
                    <a:pt x="1935190" y="4299429"/>
                    <a:pt x="1874325" y="4291207"/>
                    <a:pt x="1815397" y="4270686"/>
                  </a:cubicBezTo>
                  <a:cubicBezTo>
                    <a:pt x="1654733" y="4214253"/>
                    <a:pt x="1488581" y="4169932"/>
                    <a:pt x="1330669" y="4104664"/>
                  </a:cubicBezTo>
                  <a:cubicBezTo>
                    <a:pt x="1308918" y="4087400"/>
                    <a:pt x="1283773" y="4083071"/>
                    <a:pt x="1256989" y="4077371"/>
                  </a:cubicBezTo>
                  <a:cubicBezTo>
                    <a:pt x="1232589" y="4064385"/>
                    <a:pt x="1208098" y="4050398"/>
                    <a:pt x="1183150" y="4036955"/>
                  </a:cubicBezTo>
                  <a:cubicBezTo>
                    <a:pt x="1171764" y="4033927"/>
                    <a:pt x="1163217" y="4023066"/>
                    <a:pt x="1168340" y="4012504"/>
                  </a:cubicBezTo>
                  <a:cubicBezTo>
                    <a:pt x="1176847" y="3994565"/>
                    <a:pt x="1193953" y="4010727"/>
                    <a:pt x="1206640" y="3999996"/>
                  </a:cubicBezTo>
                  <a:cubicBezTo>
                    <a:pt x="1207643" y="3999907"/>
                    <a:pt x="1209190" y="4000274"/>
                    <a:pt x="1210194" y="4000185"/>
                  </a:cubicBezTo>
                  <a:cubicBezTo>
                    <a:pt x="1223129" y="4003580"/>
                    <a:pt x="1235518" y="4006519"/>
                    <a:pt x="1248086" y="4011463"/>
                  </a:cubicBezTo>
                  <a:cubicBezTo>
                    <a:pt x="1256565" y="4010203"/>
                    <a:pt x="1263394" y="4013132"/>
                    <a:pt x="1268486" y="4019248"/>
                  </a:cubicBezTo>
                  <a:cubicBezTo>
                    <a:pt x="1277054" y="4018989"/>
                    <a:pt x="1286703" y="4025205"/>
                    <a:pt x="1291826" y="4014642"/>
                  </a:cubicBezTo>
                  <a:cubicBezTo>
                    <a:pt x="1297406" y="4003534"/>
                    <a:pt x="1288302" y="3997775"/>
                    <a:pt x="1282118" y="3990747"/>
                  </a:cubicBezTo>
                  <a:cubicBezTo>
                    <a:pt x="1279844" y="3987918"/>
                    <a:pt x="1276659" y="3986180"/>
                    <a:pt x="1273560" y="3985445"/>
                  </a:cubicBezTo>
                  <a:cubicBezTo>
                    <a:pt x="1271376" y="3983618"/>
                    <a:pt x="1268647" y="3981335"/>
                    <a:pt x="1266462" y="3979509"/>
                  </a:cubicBezTo>
                  <a:cubicBezTo>
                    <a:pt x="1262194" y="3971299"/>
                    <a:pt x="1249170" y="3966899"/>
                    <a:pt x="1254114" y="3954332"/>
                  </a:cubicBezTo>
                  <a:cubicBezTo>
                    <a:pt x="1234458" y="3937892"/>
                    <a:pt x="1210048" y="3930466"/>
                    <a:pt x="1186093" y="3922493"/>
                  </a:cubicBezTo>
                  <a:cubicBezTo>
                    <a:pt x="1173068" y="3918095"/>
                    <a:pt x="1159587" y="3914242"/>
                    <a:pt x="1148191" y="3916773"/>
                  </a:cubicBezTo>
                  <a:cubicBezTo>
                    <a:pt x="1089124" y="3872009"/>
                    <a:pt x="1031885" y="3825061"/>
                    <a:pt x="975926" y="3775472"/>
                  </a:cubicBezTo>
                  <a:cubicBezTo>
                    <a:pt x="899130" y="3707527"/>
                    <a:pt x="831914" y="3633674"/>
                    <a:pt x="762058" y="3558543"/>
                  </a:cubicBezTo>
                  <a:cubicBezTo>
                    <a:pt x="703389" y="3495551"/>
                    <a:pt x="632619" y="3421512"/>
                    <a:pt x="590014" y="3345973"/>
                  </a:cubicBezTo>
                  <a:cubicBezTo>
                    <a:pt x="558219" y="3289683"/>
                    <a:pt x="537601" y="3251095"/>
                    <a:pt x="494854" y="3202350"/>
                  </a:cubicBezTo>
                  <a:cubicBezTo>
                    <a:pt x="478485" y="3183092"/>
                    <a:pt x="463743" y="3170761"/>
                    <a:pt x="442093" y="3148940"/>
                  </a:cubicBezTo>
                  <a:cubicBezTo>
                    <a:pt x="420899" y="3126573"/>
                    <a:pt x="444865" y="3077949"/>
                    <a:pt x="425307" y="3107989"/>
                  </a:cubicBezTo>
                  <a:cubicBezTo>
                    <a:pt x="405203" y="3137572"/>
                    <a:pt x="415139" y="3186713"/>
                    <a:pt x="432133" y="3212991"/>
                  </a:cubicBezTo>
                  <a:cubicBezTo>
                    <a:pt x="483842" y="3294288"/>
                    <a:pt x="523560" y="3354419"/>
                    <a:pt x="597269" y="3416070"/>
                  </a:cubicBezTo>
                  <a:cubicBezTo>
                    <a:pt x="615385" y="3426583"/>
                    <a:pt x="630513" y="3477283"/>
                    <a:pt x="646515" y="3498091"/>
                  </a:cubicBezTo>
                  <a:cubicBezTo>
                    <a:pt x="641502" y="3498538"/>
                    <a:pt x="636221" y="3495976"/>
                    <a:pt x="631308" y="3491866"/>
                  </a:cubicBezTo>
                  <a:cubicBezTo>
                    <a:pt x="627118" y="3490219"/>
                    <a:pt x="621380" y="3488203"/>
                    <a:pt x="616823" y="3488104"/>
                  </a:cubicBezTo>
                  <a:cubicBezTo>
                    <a:pt x="582553" y="3489135"/>
                    <a:pt x="541090" y="3386712"/>
                    <a:pt x="513324" y="3369984"/>
                  </a:cubicBezTo>
                  <a:cubicBezTo>
                    <a:pt x="534687" y="3399917"/>
                    <a:pt x="575624" y="3490762"/>
                    <a:pt x="596531" y="3521241"/>
                  </a:cubicBezTo>
                  <a:cubicBezTo>
                    <a:pt x="615462" y="3535219"/>
                    <a:pt x="631196" y="3553019"/>
                    <a:pt x="642552" y="3572725"/>
                  </a:cubicBezTo>
                  <a:cubicBezTo>
                    <a:pt x="651546" y="3588600"/>
                    <a:pt x="667836" y="3601296"/>
                    <a:pt x="654225" y="3618679"/>
                  </a:cubicBezTo>
                  <a:cubicBezTo>
                    <a:pt x="644178" y="3630690"/>
                    <a:pt x="589183" y="3552213"/>
                    <a:pt x="574521" y="3546445"/>
                  </a:cubicBezTo>
                  <a:cubicBezTo>
                    <a:pt x="524160" y="3525666"/>
                    <a:pt x="435524" y="3353165"/>
                    <a:pt x="418986" y="3326341"/>
                  </a:cubicBezTo>
                  <a:cubicBezTo>
                    <a:pt x="395271" y="3287018"/>
                    <a:pt x="348667" y="3104204"/>
                    <a:pt x="327047" y="3065705"/>
                  </a:cubicBezTo>
                  <a:cubicBezTo>
                    <a:pt x="271090" y="2965080"/>
                    <a:pt x="306420" y="3032676"/>
                    <a:pt x="279004" y="2923444"/>
                  </a:cubicBezTo>
                  <a:cubicBezTo>
                    <a:pt x="282975" y="2894289"/>
                    <a:pt x="252929" y="2778217"/>
                    <a:pt x="252761" y="2770653"/>
                  </a:cubicBezTo>
                  <a:cubicBezTo>
                    <a:pt x="254310" y="2771019"/>
                    <a:pt x="258936" y="2732204"/>
                    <a:pt x="263434" y="2714623"/>
                  </a:cubicBezTo>
                  <a:cubicBezTo>
                    <a:pt x="267138" y="2682457"/>
                    <a:pt x="265094" y="2653837"/>
                    <a:pt x="267339" y="2622308"/>
                  </a:cubicBezTo>
                  <a:cubicBezTo>
                    <a:pt x="265253" y="2615925"/>
                    <a:pt x="266177" y="2609273"/>
                    <a:pt x="269017" y="2601441"/>
                  </a:cubicBezTo>
                  <a:cubicBezTo>
                    <a:pt x="267389" y="2594511"/>
                    <a:pt x="269415" y="2583214"/>
                    <a:pt x="262942" y="2584296"/>
                  </a:cubicBezTo>
                  <a:cubicBezTo>
                    <a:pt x="256469" y="2585378"/>
                    <a:pt x="254444" y="2596676"/>
                    <a:pt x="251149" y="2605054"/>
                  </a:cubicBezTo>
                  <a:cubicBezTo>
                    <a:pt x="250413" y="2608151"/>
                    <a:pt x="249678" y="2611248"/>
                    <a:pt x="249489" y="2614802"/>
                  </a:cubicBezTo>
                  <a:cubicBezTo>
                    <a:pt x="248209" y="2617443"/>
                    <a:pt x="247474" y="2620541"/>
                    <a:pt x="246740" y="2623638"/>
                  </a:cubicBezTo>
                  <a:cubicBezTo>
                    <a:pt x="242441" y="2632106"/>
                    <a:pt x="242053" y="2644772"/>
                    <a:pt x="234210" y="2647493"/>
                  </a:cubicBezTo>
                  <a:cubicBezTo>
                    <a:pt x="228888" y="2667168"/>
                    <a:pt x="227032" y="2686030"/>
                    <a:pt x="226176" y="2704803"/>
                  </a:cubicBezTo>
                  <a:cubicBezTo>
                    <a:pt x="206384" y="2664120"/>
                    <a:pt x="190054" y="2622622"/>
                    <a:pt x="182938" y="2576768"/>
                  </a:cubicBezTo>
                  <a:cubicBezTo>
                    <a:pt x="180952" y="2565829"/>
                    <a:pt x="182254" y="2552070"/>
                    <a:pt x="179722" y="2540673"/>
                  </a:cubicBezTo>
                  <a:cubicBezTo>
                    <a:pt x="178908" y="2537209"/>
                    <a:pt x="177549" y="2533287"/>
                    <a:pt x="175732" y="2529912"/>
                  </a:cubicBezTo>
                  <a:cubicBezTo>
                    <a:pt x="164644" y="2513213"/>
                    <a:pt x="221124" y="2426827"/>
                    <a:pt x="206103" y="2417049"/>
                  </a:cubicBezTo>
                  <a:cubicBezTo>
                    <a:pt x="198091" y="2412204"/>
                    <a:pt x="223033" y="2329132"/>
                    <a:pt x="215934" y="2323195"/>
                  </a:cubicBezTo>
                  <a:cubicBezTo>
                    <a:pt x="203287" y="2311690"/>
                    <a:pt x="192367" y="2302556"/>
                    <a:pt x="196636" y="2310766"/>
                  </a:cubicBezTo>
                  <a:cubicBezTo>
                    <a:pt x="199722" y="2368096"/>
                    <a:pt x="183706" y="2454920"/>
                    <a:pt x="131109" y="2511147"/>
                  </a:cubicBezTo>
                  <a:cubicBezTo>
                    <a:pt x="100522" y="2542169"/>
                    <a:pt x="91770" y="2392870"/>
                    <a:pt x="98653" y="2316967"/>
                  </a:cubicBezTo>
                  <a:cubicBezTo>
                    <a:pt x="107283" y="2232317"/>
                    <a:pt x="31944" y="2214773"/>
                    <a:pt x="60122" y="2105643"/>
                  </a:cubicBezTo>
                  <a:cubicBezTo>
                    <a:pt x="74716" y="2048252"/>
                    <a:pt x="72536" y="1944353"/>
                    <a:pt x="69192" y="1878455"/>
                  </a:cubicBezTo>
                  <a:cubicBezTo>
                    <a:pt x="65312" y="1857578"/>
                    <a:pt x="64695" y="1896036"/>
                    <a:pt x="56336" y="1881622"/>
                  </a:cubicBezTo>
                  <a:cubicBezTo>
                    <a:pt x="56615" y="1879070"/>
                    <a:pt x="57438" y="1876976"/>
                    <a:pt x="58173" y="1873879"/>
                  </a:cubicBezTo>
                  <a:cubicBezTo>
                    <a:pt x="63426" y="1842080"/>
                    <a:pt x="63933" y="1813739"/>
                    <a:pt x="67270" y="1783123"/>
                  </a:cubicBezTo>
                  <a:cubicBezTo>
                    <a:pt x="66188" y="1776650"/>
                    <a:pt x="67111" y="1769999"/>
                    <a:pt x="69950" y="1762167"/>
                  </a:cubicBezTo>
                  <a:cubicBezTo>
                    <a:pt x="69871" y="1755605"/>
                    <a:pt x="71897" y="1744307"/>
                    <a:pt x="66973" y="1745756"/>
                  </a:cubicBezTo>
                  <a:cubicBezTo>
                    <a:pt x="62049" y="1747205"/>
                    <a:pt x="59477" y="1758046"/>
                    <a:pt x="56727" y="1766882"/>
                  </a:cubicBezTo>
                  <a:cubicBezTo>
                    <a:pt x="55992" y="1769979"/>
                    <a:pt x="55258" y="1773076"/>
                    <a:pt x="55069" y="1776631"/>
                  </a:cubicBezTo>
                  <a:cubicBezTo>
                    <a:pt x="54334" y="1779728"/>
                    <a:pt x="53600" y="1782825"/>
                    <a:pt x="52865" y="1785922"/>
                  </a:cubicBezTo>
                  <a:cubicBezTo>
                    <a:pt x="49569" y="1794300"/>
                    <a:pt x="48179" y="1807058"/>
                    <a:pt x="41884" y="1810144"/>
                  </a:cubicBezTo>
                  <a:cubicBezTo>
                    <a:pt x="35094" y="1836015"/>
                    <a:pt x="33137" y="1859433"/>
                    <a:pt x="30724" y="1883398"/>
                  </a:cubicBezTo>
                  <a:cubicBezTo>
                    <a:pt x="29701" y="1894607"/>
                    <a:pt x="28678" y="1905814"/>
                    <a:pt x="29392" y="1913835"/>
                  </a:cubicBezTo>
                  <a:cubicBezTo>
                    <a:pt x="26286" y="1918660"/>
                    <a:pt x="21539" y="1922114"/>
                    <a:pt x="14611" y="1923742"/>
                  </a:cubicBezTo>
                  <a:cubicBezTo>
                    <a:pt x="12059" y="1923465"/>
                    <a:pt x="10510" y="1923097"/>
                    <a:pt x="8684" y="1925281"/>
                  </a:cubicBezTo>
                  <a:cubicBezTo>
                    <a:pt x="-24683" y="1930780"/>
                    <a:pt x="46908" y="1452442"/>
                    <a:pt x="74805" y="1447936"/>
                  </a:cubicBezTo>
                  <a:cubicBezTo>
                    <a:pt x="94770" y="1445147"/>
                    <a:pt x="101809" y="1433403"/>
                    <a:pt x="104033" y="1412992"/>
                  </a:cubicBezTo>
                  <a:cubicBezTo>
                    <a:pt x="109126" y="1368072"/>
                    <a:pt x="117250" y="1260727"/>
                    <a:pt x="150390" y="1229983"/>
                  </a:cubicBezTo>
                  <a:cubicBezTo>
                    <a:pt x="204981" y="1179138"/>
                    <a:pt x="230694" y="1121769"/>
                    <a:pt x="249599" y="1050351"/>
                  </a:cubicBezTo>
                  <a:cubicBezTo>
                    <a:pt x="264094" y="997518"/>
                    <a:pt x="292250" y="950542"/>
                    <a:pt x="316127" y="900918"/>
                  </a:cubicBezTo>
                  <a:cubicBezTo>
                    <a:pt x="323910" y="880517"/>
                    <a:pt x="342615" y="869249"/>
                    <a:pt x="350398" y="848849"/>
                  </a:cubicBezTo>
                  <a:cubicBezTo>
                    <a:pt x="344820" y="808921"/>
                    <a:pt x="361370" y="779149"/>
                    <a:pt x="377930" y="743819"/>
                  </a:cubicBezTo>
                  <a:cubicBezTo>
                    <a:pt x="381546" y="659615"/>
                    <a:pt x="412541" y="604808"/>
                    <a:pt x="477527" y="551519"/>
                  </a:cubicBezTo>
                  <a:cubicBezTo>
                    <a:pt x="516135" y="519783"/>
                    <a:pt x="554188" y="493149"/>
                    <a:pt x="589421" y="463228"/>
                  </a:cubicBezTo>
                  <a:cubicBezTo>
                    <a:pt x="588686" y="466326"/>
                    <a:pt x="586949" y="469513"/>
                    <a:pt x="584665" y="472243"/>
                  </a:cubicBezTo>
                  <a:cubicBezTo>
                    <a:pt x="569227" y="491809"/>
                    <a:pt x="570914" y="516419"/>
                    <a:pt x="566863" y="539014"/>
                  </a:cubicBezTo>
                  <a:cubicBezTo>
                    <a:pt x="572332" y="538021"/>
                    <a:pt x="577803" y="537029"/>
                    <a:pt x="583730" y="535490"/>
                  </a:cubicBezTo>
                  <a:cubicBezTo>
                    <a:pt x="609443" y="529157"/>
                    <a:pt x="633804" y="513344"/>
                    <a:pt x="641498" y="491941"/>
                  </a:cubicBezTo>
                  <a:cubicBezTo>
                    <a:pt x="651665" y="464253"/>
                    <a:pt x="657553" y="433916"/>
                    <a:pt x="665625" y="405405"/>
                  </a:cubicBezTo>
                  <a:cubicBezTo>
                    <a:pt x="666638" y="399756"/>
                    <a:pt x="667740" y="395110"/>
                    <a:pt x="671393" y="390741"/>
                  </a:cubicBezTo>
                  <a:lnTo>
                    <a:pt x="671850" y="390197"/>
                  </a:lnTo>
                  <a:cubicBezTo>
                    <a:pt x="673409" y="385004"/>
                    <a:pt x="671136" y="382175"/>
                    <a:pt x="668951" y="380348"/>
                  </a:cubicBezTo>
                  <a:cubicBezTo>
                    <a:pt x="672516" y="374977"/>
                    <a:pt x="676537" y="369061"/>
                    <a:pt x="680100" y="363691"/>
                  </a:cubicBezTo>
                  <a:cubicBezTo>
                    <a:pt x="764458" y="232880"/>
                    <a:pt x="863090" y="120506"/>
                    <a:pt x="1007396" y="50046"/>
                  </a:cubicBezTo>
                  <a:cubicBezTo>
                    <a:pt x="1033187" y="37516"/>
                    <a:pt x="1044231" y="15783"/>
                    <a:pt x="1064521" y="5306"/>
                  </a:cubicBezTo>
                  <a:lnTo>
                    <a:pt x="1086096" y="0"/>
                  </a:lnTo>
                  <a:lnTo>
                    <a:pt x="4809278" y="2149580"/>
                  </a:lnTo>
                  <a:lnTo>
                    <a:pt x="4801754" y="2181384"/>
                  </a:lnTo>
                  <a:cubicBezTo>
                    <a:pt x="4792584" y="2224521"/>
                    <a:pt x="4785852" y="2268072"/>
                    <a:pt x="4785632" y="2313822"/>
                  </a:cubicBezTo>
                  <a:cubicBezTo>
                    <a:pt x="4783061" y="2324663"/>
                    <a:pt x="4775119" y="2331939"/>
                    <a:pt x="4770910" y="2341410"/>
                  </a:cubicBezTo>
                  <a:cubicBezTo>
                    <a:pt x="4764596" y="2355615"/>
                    <a:pt x="4762470" y="2371469"/>
                    <a:pt x="4755154" y="2385765"/>
                  </a:cubicBezTo>
                  <a:cubicBezTo>
                    <a:pt x="4745212" y="2489733"/>
                    <a:pt x="4725643" y="2576368"/>
                    <a:pt x="4662055" y="2662378"/>
                  </a:cubicBezTo>
                  <a:cubicBezTo>
                    <a:pt x="4658859" y="2666198"/>
                    <a:pt x="4662125" y="2674498"/>
                    <a:pt x="4650559" y="2669465"/>
                  </a:cubicBezTo>
                  <a:cubicBezTo>
                    <a:pt x="4624699" y="2657114"/>
                    <a:pt x="4625950" y="2671152"/>
                    <a:pt x="4629542" y="2700141"/>
                  </a:cubicBezTo>
                  <a:cubicBezTo>
                    <a:pt x="4631250" y="2713631"/>
                    <a:pt x="4625114" y="2729842"/>
                    <a:pt x="4608247" y="2733366"/>
                  </a:cubicBezTo>
                  <a:cubicBezTo>
                    <a:pt x="4600137" y="2733078"/>
                    <a:pt x="4597040" y="2732343"/>
                    <a:pt x="4587837" y="2731142"/>
                  </a:cubicBezTo>
                  <a:cubicBezTo>
                    <a:pt x="4571437" y="2728560"/>
                    <a:pt x="4560606" y="2720429"/>
                    <a:pt x="4557101" y="2743480"/>
                  </a:cubicBezTo>
                  <a:cubicBezTo>
                    <a:pt x="4561082" y="2759800"/>
                    <a:pt x="4554857" y="2775009"/>
                    <a:pt x="4557378" y="2791966"/>
                  </a:cubicBezTo>
                  <a:cubicBezTo>
                    <a:pt x="4559263" y="2807462"/>
                    <a:pt x="4558598" y="2822681"/>
                    <a:pt x="4558477" y="2838356"/>
                  </a:cubicBezTo>
                  <a:cubicBezTo>
                    <a:pt x="4561743" y="2846655"/>
                    <a:pt x="4563918" y="2854042"/>
                    <a:pt x="4563173" y="2862698"/>
                  </a:cubicBezTo>
                  <a:cubicBezTo>
                    <a:pt x="4570181" y="2867632"/>
                    <a:pt x="4567005" y="2860336"/>
                    <a:pt x="4571928" y="2858886"/>
                  </a:cubicBezTo>
                  <a:cubicBezTo>
                    <a:pt x="4577131" y="2854886"/>
                    <a:pt x="4584149" y="2854261"/>
                    <a:pt x="4590165" y="2853725"/>
                  </a:cubicBezTo>
                  <a:cubicBezTo>
                    <a:pt x="4605662" y="2851839"/>
                    <a:pt x="4601175" y="2863861"/>
                    <a:pt x="4609454" y="2871714"/>
                  </a:cubicBezTo>
                  <a:cubicBezTo>
                    <a:pt x="4617703" y="2896244"/>
                    <a:pt x="4616938" y="2916019"/>
                    <a:pt x="4598949" y="2935308"/>
                  </a:cubicBezTo>
                  <a:cubicBezTo>
                    <a:pt x="4576284" y="2970172"/>
                    <a:pt x="4565828" y="3005970"/>
                    <a:pt x="4554728" y="3045867"/>
                  </a:cubicBezTo>
                  <a:cubicBezTo>
                    <a:pt x="4550509" y="3060897"/>
                    <a:pt x="4546568" y="3073375"/>
                    <a:pt x="4560128" y="3083789"/>
                  </a:cubicBezTo>
                  <a:cubicBezTo>
                    <a:pt x="4573688" y="3094205"/>
                    <a:pt x="4584639" y="3086660"/>
                    <a:pt x="4597315" y="3081488"/>
                  </a:cubicBezTo>
                  <a:cubicBezTo>
                    <a:pt x="4620297" y="3072872"/>
                    <a:pt x="4639825" y="3059511"/>
                    <a:pt x="4660534" y="3048064"/>
                  </a:cubicBezTo>
                  <a:close/>
                </a:path>
              </a:pathLst>
            </a:custGeom>
            <a:grpFill/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5D11696-FB46-4F08-A3DE-8E9DDF044017}"/>
                </a:ext>
              </a:extLst>
            </p:cNvPr>
            <p:cNvGrpSpPr/>
            <p:nvPr/>
          </p:nvGrpSpPr>
          <p:grpSpPr>
            <a:xfrm>
              <a:off x="32860" y="208347"/>
              <a:ext cx="4119456" cy="4230108"/>
              <a:chOff x="32860" y="208347"/>
              <a:chExt cx="4119456" cy="4230108"/>
            </a:xfrm>
            <a:grpFill/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CAA64D46-05B3-4695-B104-438F88B2FC79}"/>
                  </a:ext>
                </a:extLst>
              </p:cNvPr>
              <p:cNvSpPr/>
              <p:nvPr/>
            </p:nvSpPr>
            <p:spPr>
              <a:xfrm rot="18082453">
                <a:off x="3252763" y="2497570"/>
                <a:ext cx="684278" cy="747721"/>
              </a:xfrm>
              <a:custGeom>
                <a:avLst/>
                <a:gdLst>
                  <a:gd name="connsiteX0" fmla="*/ 1409099 w 1438275"/>
                  <a:gd name="connsiteY0" fmla="*/ 372897 h 1571625"/>
                  <a:gd name="connsiteX1" fmla="*/ 949042 w 1438275"/>
                  <a:gd name="connsiteY1" fmla="*/ 243357 h 1571625"/>
                  <a:gd name="connsiteX2" fmla="*/ 852839 w 1438275"/>
                  <a:gd name="connsiteY2" fmla="*/ 270027 h 1571625"/>
                  <a:gd name="connsiteX3" fmla="*/ 797594 w 1438275"/>
                  <a:gd name="connsiteY3" fmla="*/ 227165 h 1571625"/>
                  <a:gd name="connsiteX4" fmla="*/ 817597 w 1438275"/>
                  <a:gd name="connsiteY4" fmla="*/ 33807 h 1571625"/>
                  <a:gd name="connsiteX5" fmla="*/ 801404 w 1438275"/>
                  <a:gd name="connsiteY5" fmla="*/ 2375 h 1571625"/>
                  <a:gd name="connsiteX6" fmla="*/ 764257 w 1438275"/>
                  <a:gd name="connsiteY6" fmla="*/ 36665 h 1571625"/>
                  <a:gd name="connsiteX7" fmla="*/ 648052 w 1438275"/>
                  <a:gd name="connsiteY7" fmla="*/ 163347 h 1571625"/>
                  <a:gd name="connsiteX8" fmla="*/ 21307 w 1438275"/>
                  <a:gd name="connsiteY8" fmla="*/ 350037 h 1571625"/>
                  <a:gd name="connsiteX9" fmla="*/ 352 w 1438275"/>
                  <a:gd name="connsiteY9" fmla="*/ 379565 h 1571625"/>
                  <a:gd name="connsiteX10" fmla="*/ 35594 w 1438275"/>
                  <a:gd name="connsiteY10" fmla="*/ 395757 h 1571625"/>
                  <a:gd name="connsiteX11" fmla="*/ 163229 w 1438275"/>
                  <a:gd name="connsiteY11" fmla="*/ 410997 h 1571625"/>
                  <a:gd name="connsiteX12" fmla="*/ 615667 w 1438275"/>
                  <a:gd name="connsiteY12" fmla="*/ 286220 h 1571625"/>
                  <a:gd name="connsiteX13" fmla="*/ 705202 w 1438275"/>
                  <a:gd name="connsiteY13" fmla="*/ 200495 h 1571625"/>
                  <a:gd name="connsiteX14" fmla="*/ 744254 w 1438275"/>
                  <a:gd name="connsiteY14" fmla="*/ 189065 h 1571625"/>
                  <a:gd name="connsiteX15" fmla="*/ 754732 w 1438275"/>
                  <a:gd name="connsiteY15" fmla="*/ 222402 h 1571625"/>
                  <a:gd name="connsiteX16" fmla="*/ 746159 w 1438275"/>
                  <a:gd name="connsiteY16" fmla="*/ 403377 h 1571625"/>
                  <a:gd name="connsiteX17" fmla="*/ 699487 w 1438275"/>
                  <a:gd name="connsiteY17" fmla="*/ 503390 h 1571625"/>
                  <a:gd name="connsiteX18" fmla="*/ 649004 w 1438275"/>
                  <a:gd name="connsiteY18" fmla="*/ 506247 h 1571625"/>
                  <a:gd name="connsiteX19" fmla="*/ 553754 w 1438275"/>
                  <a:gd name="connsiteY19" fmla="*/ 471005 h 1571625"/>
                  <a:gd name="connsiteX20" fmla="*/ 229904 w 1438275"/>
                  <a:gd name="connsiteY20" fmla="*/ 662457 h 1571625"/>
                  <a:gd name="connsiteX21" fmla="*/ 215617 w 1438275"/>
                  <a:gd name="connsiteY21" fmla="*/ 697700 h 1571625"/>
                  <a:gd name="connsiteX22" fmla="*/ 378494 w 1438275"/>
                  <a:gd name="connsiteY22" fmla="*/ 911060 h 1571625"/>
                  <a:gd name="connsiteX23" fmla="*/ 676627 w 1438275"/>
                  <a:gd name="connsiteY23" fmla="*/ 611022 h 1571625"/>
                  <a:gd name="connsiteX24" fmla="*/ 679484 w 1438275"/>
                  <a:gd name="connsiteY24" fmla="*/ 563397 h 1571625"/>
                  <a:gd name="connsiteX25" fmla="*/ 730919 w 1438275"/>
                  <a:gd name="connsiteY25" fmla="*/ 514820 h 1571625"/>
                  <a:gd name="connsiteX26" fmla="*/ 742349 w 1438275"/>
                  <a:gd name="connsiteY26" fmla="*/ 564350 h 1571625"/>
                  <a:gd name="connsiteX27" fmla="*/ 766162 w 1438275"/>
                  <a:gd name="connsiteY27" fmla="*/ 992022 h 1571625"/>
                  <a:gd name="connsiteX28" fmla="*/ 739492 w 1438275"/>
                  <a:gd name="connsiteY28" fmla="*/ 1039647 h 1571625"/>
                  <a:gd name="connsiteX29" fmla="*/ 633764 w 1438275"/>
                  <a:gd name="connsiteY29" fmla="*/ 1162520 h 1571625"/>
                  <a:gd name="connsiteX30" fmla="*/ 627097 w 1438275"/>
                  <a:gd name="connsiteY30" fmla="*/ 1419695 h 1571625"/>
                  <a:gd name="connsiteX31" fmla="*/ 794737 w 1438275"/>
                  <a:gd name="connsiteY31" fmla="*/ 1576857 h 1571625"/>
                  <a:gd name="connsiteX32" fmla="*/ 961424 w 1438275"/>
                  <a:gd name="connsiteY32" fmla="*/ 1406360 h 1571625"/>
                  <a:gd name="connsiteX33" fmla="*/ 932849 w 1438275"/>
                  <a:gd name="connsiteY33" fmla="*/ 1131087 h 1571625"/>
                  <a:gd name="connsiteX34" fmla="*/ 833789 w 1438275"/>
                  <a:gd name="connsiteY34" fmla="*/ 1033932 h 1571625"/>
                  <a:gd name="connsiteX35" fmla="*/ 787117 w 1438275"/>
                  <a:gd name="connsiteY35" fmla="*/ 979640 h 1571625"/>
                  <a:gd name="connsiteX36" fmla="*/ 783307 w 1438275"/>
                  <a:gd name="connsiteY36" fmla="*/ 695795 h 1571625"/>
                  <a:gd name="connsiteX37" fmla="*/ 789022 w 1438275"/>
                  <a:gd name="connsiteY37" fmla="*/ 702462 h 1571625"/>
                  <a:gd name="connsiteX38" fmla="*/ 790927 w 1438275"/>
                  <a:gd name="connsiteY38" fmla="*/ 726275 h 1571625"/>
                  <a:gd name="connsiteX39" fmla="*/ 895702 w 1438275"/>
                  <a:gd name="connsiteY39" fmla="*/ 929157 h 1571625"/>
                  <a:gd name="connsiteX40" fmla="*/ 1098584 w 1438275"/>
                  <a:gd name="connsiteY40" fmla="*/ 1019645 h 1571625"/>
                  <a:gd name="connsiteX41" fmla="*/ 1300514 w 1438275"/>
                  <a:gd name="connsiteY41" fmla="*/ 946302 h 1571625"/>
                  <a:gd name="connsiteX42" fmla="*/ 1253842 w 1438275"/>
                  <a:gd name="connsiteY42" fmla="*/ 741515 h 1571625"/>
                  <a:gd name="connsiteX43" fmla="*/ 1015717 w 1438275"/>
                  <a:gd name="connsiteY43" fmla="*/ 609117 h 1571625"/>
                  <a:gd name="connsiteX44" fmla="*/ 835694 w 1438275"/>
                  <a:gd name="connsiteY44" fmla="*/ 649122 h 1571625"/>
                  <a:gd name="connsiteX45" fmla="*/ 792832 w 1438275"/>
                  <a:gd name="connsiteY45" fmla="*/ 669125 h 1571625"/>
                  <a:gd name="connsiteX46" fmla="*/ 772829 w 1438275"/>
                  <a:gd name="connsiteY46" fmla="*/ 618642 h 1571625"/>
                  <a:gd name="connsiteX47" fmla="*/ 784259 w 1438275"/>
                  <a:gd name="connsiteY47" fmla="*/ 332892 h 1571625"/>
                  <a:gd name="connsiteX48" fmla="*/ 843314 w 1438275"/>
                  <a:gd name="connsiteY48" fmla="*/ 307175 h 1571625"/>
                  <a:gd name="connsiteX49" fmla="*/ 889034 w 1438275"/>
                  <a:gd name="connsiteY49" fmla="*/ 340512 h 1571625"/>
                  <a:gd name="connsiteX50" fmla="*/ 1396717 w 1438275"/>
                  <a:gd name="connsiteY50" fmla="*/ 431952 h 1571625"/>
                  <a:gd name="connsiteX51" fmla="*/ 1437674 w 1438275"/>
                  <a:gd name="connsiteY51" fmla="*/ 412902 h 1571625"/>
                  <a:gd name="connsiteX52" fmla="*/ 1409099 w 1438275"/>
                  <a:gd name="connsiteY52" fmla="*/ 372897 h 1571625"/>
                  <a:gd name="connsiteX53" fmla="*/ 85124 w 1438275"/>
                  <a:gd name="connsiteY53" fmla="*/ 362420 h 1571625"/>
                  <a:gd name="connsiteX54" fmla="*/ 657577 w 1438275"/>
                  <a:gd name="connsiteY54" fmla="*/ 196685 h 1571625"/>
                  <a:gd name="connsiteX55" fmla="*/ 85124 w 1438275"/>
                  <a:gd name="connsiteY55" fmla="*/ 362420 h 1571625"/>
                  <a:gd name="connsiteX56" fmla="*/ 385162 w 1438275"/>
                  <a:gd name="connsiteY56" fmla="*/ 549110 h 1571625"/>
                  <a:gd name="connsiteX57" fmla="*/ 536609 w 1438275"/>
                  <a:gd name="connsiteY57" fmla="*/ 498627 h 1571625"/>
                  <a:gd name="connsiteX58" fmla="*/ 385162 w 1438275"/>
                  <a:gd name="connsiteY58" fmla="*/ 549110 h 1571625"/>
                  <a:gd name="connsiteX59" fmla="*/ 636622 w 1438275"/>
                  <a:gd name="connsiteY59" fmla="*/ 1298727 h 1571625"/>
                  <a:gd name="connsiteX60" fmla="*/ 724252 w 1438275"/>
                  <a:gd name="connsiteY60" fmla="*/ 1077747 h 1571625"/>
                  <a:gd name="connsiteX61" fmla="*/ 636622 w 1438275"/>
                  <a:gd name="connsiteY61" fmla="*/ 1298727 h 1571625"/>
                  <a:gd name="connsiteX62" fmla="*/ 814739 w 1438275"/>
                  <a:gd name="connsiteY62" fmla="*/ 756755 h 1571625"/>
                  <a:gd name="connsiteX63" fmla="*/ 909037 w 1438275"/>
                  <a:gd name="connsiteY63" fmla="*/ 911060 h 1571625"/>
                  <a:gd name="connsiteX64" fmla="*/ 814739 w 1438275"/>
                  <a:gd name="connsiteY64" fmla="*/ 756755 h 1571625"/>
                  <a:gd name="connsiteX65" fmla="*/ 971902 w 1438275"/>
                  <a:gd name="connsiteY65" fmla="*/ 310032 h 1571625"/>
                  <a:gd name="connsiteX66" fmla="*/ 971902 w 1438275"/>
                  <a:gd name="connsiteY66" fmla="*/ 310032 h 1571625"/>
                  <a:gd name="connsiteX67" fmla="*/ 971902 w 1438275"/>
                  <a:gd name="connsiteY67" fmla="*/ 310032 h 1571625"/>
                  <a:gd name="connsiteX68" fmla="*/ 873794 w 1438275"/>
                  <a:gd name="connsiteY68" fmla="*/ 285267 h 1571625"/>
                  <a:gd name="connsiteX69" fmla="*/ 978569 w 1438275"/>
                  <a:gd name="connsiteY69" fmla="*/ 297650 h 1571625"/>
                  <a:gd name="connsiteX70" fmla="*/ 989047 w 1438275"/>
                  <a:gd name="connsiteY70" fmla="*/ 300507 h 1571625"/>
                  <a:gd name="connsiteX71" fmla="*/ 1313849 w 1438275"/>
                  <a:gd name="connsiteY71" fmla="*/ 376707 h 1571625"/>
                  <a:gd name="connsiteX72" fmla="*/ 971902 w 1438275"/>
                  <a:gd name="connsiteY72" fmla="*/ 310032 h 157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1438275" h="1571625">
                    <a:moveTo>
                      <a:pt x="1409099" y="372897"/>
                    </a:moveTo>
                    <a:cubicBezTo>
                      <a:pt x="1276702" y="253835"/>
                      <a:pt x="1126207" y="200495"/>
                      <a:pt x="949042" y="243357"/>
                    </a:cubicBezTo>
                    <a:cubicBezTo>
                      <a:pt x="916657" y="250977"/>
                      <a:pt x="885224" y="261455"/>
                      <a:pt x="852839" y="270027"/>
                    </a:cubicBezTo>
                    <a:cubicBezTo>
                      <a:pt x="805214" y="283362"/>
                      <a:pt x="794737" y="275742"/>
                      <a:pt x="797594" y="227165"/>
                    </a:cubicBezTo>
                    <a:cubicBezTo>
                      <a:pt x="801404" y="162395"/>
                      <a:pt x="804262" y="97625"/>
                      <a:pt x="817597" y="33807"/>
                    </a:cubicBezTo>
                    <a:cubicBezTo>
                      <a:pt x="821407" y="16662"/>
                      <a:pt x="819502" y="5232"/>
                      <a:pt x="801404" y="2375"/>
                    </a:cubicBezTo>
                    <a:cubicBezTo>
                      <a:pt x="776639" y="-1435"/>
                      <a:pt x="759494" y="-6198"/>
                      <a:pt x="764257" y="36665"/>
                    </a:cubicBezTo>
                    <a:cubicBezTo>
                      <a:pt x="778544" y="162395"/>
                      <a:pt x="772829" y="185255"/>
                      <a:pt x="648052" y="163347"/>
                    </a:cubicBezTo>
                    <a:cubicBezTo>
                      <a:pt x="409927" y="122390"/>
                      <a:pt x="197519" y="180492"/>
                      <a:pt x="21307" y="350037"/>
                    </a:cubicBezTo>
                    <a:cubicBezTo>
                      <a:pt x="12734" y="358610"/>
                      <a:pt x="-2506" y="366230"/>
                      <a:pt x="352" y="379565"/>
                    </a:cubicBezTo>
                    <a:cubicBezTo>
                      <a:pt x="4162" y="396710"/>
                      <a:pt x="22259" y="393852"/>
                      <a:pt x="35594" y="395757"/>
                    </a:cubicBezTo>
                    <a:cubicBezTo>
                      <a:pt x="78457" y="401472"/>
                      <a:pt x="120367" y="409092"/>
                      <a:pt x="163229" y="410997"/>
                    </a:cubicBezTo>
                    <a:cubicBezTo>
                      <a:pt x="328012" y="419570"/>
                      <a:pt x="483269" y="394805"/>
                      <a:pt x="615667" y="286220"/>
                    </a:cubicBezTo>
                    <a:cubicBezTo>
                      <a:pt x="647099" y="260502"/>
                      <a:pt x="675674" y="229070"/>
                      <a:pt x="705202" y="200495"/>
                    </a:cubicBezTo>
                    <a:cubicBezTo>
                      <a:pt x="716632" y="189065"/>
                      <a:pt x="729014" y="183350"/>
                      <a:pt x="744254" y="189065"/>
                    </a:cubicBezTo>
                    <a:cubicBezTo>
                      <a:pt x="759494" y="194780"/>
                      <a:pt x="754732" y="210972"/>
                      <a:pt x="754732" y="222402"/>
                    </a:cubicBezTo>
                    <a:cubicBezTo>
                      <a:pt x="751874" y="282410"/>
                      <a:pt x="746159" y="342417"/>
                      <a:pt x="746159" y="403377"/>
                    </a:cubicBezTo>
                    <a:cubicBezTo>
                      <a:pt x="746159" y="445287"/>
                      <a:pt x="729014" y="474815"/>
                      <a:pt x="699487" y="503390"/>
                    </a:cubicBezTo>
                    <a:cubicBezTo>
                      <a:pt x="682342" y="520535"/>
                      <a:pt x="669007" y="528155"/>
                      <a:pt x="649004" y="506247"/>
                    </a:cubicBezTo>
                    <a:cubicBezTo>
                      <a:pt x="624239" y="478625"/>
                      <a:pt x="589949" y="468147"/>
                      <a:pt x="553754" y="471005"/>
                    </a:cubicBezTo>
                    <a:cubicBezTo>
                      <a:pt x="415642" y="482435"/>
                      <a:pt x="308009" y="549110"/>
                      <a:pt x="229904" y="662457"/>
                    </a:cubicBezTo>
                    <a:cubicBezTo>
                      <a:pt x="223237" y="672935"/>
                      <a:pt x="217522" y="685317"/>
                      <a:pt x="215617" y="697700"/>
                    </a:cubicBezTo>
                    <a:cubicBezTo>
                      <a:pt x="187994" y="852957"/>
                      <a:pt x="230857" y="916775"/>
                      <a:pt x="378494" y="911060"/>
                    </a:cubicBezTo>
                    <a:cubicBezTo>
                      <a:pt x="521369" y="905345"/>
                      <a:pt x="667102" y="758660"/>
                      <a:pt x="676627" y="611022"/>
                    </a:cubicBezTo>
                    <a:cubicBezTo>
                      <a:pt x="677579" y="594830"/>
                      <a:pt x="675674" y="578637"/>
                      <a:pt x="679484" y="563397"/>
                    </a:cubicBezTo>
                    <a:cubicBezTo>
                      <a:pt x="686152" y="536727"/>
                      <a:pt x="708059" y="513867"/>
                      <a:pt x="730919" y="514820"/>
                    </a:cubicBezTo>
                    <a:cubicBezTo>
                      <a:pt x="750922" y="515772"/>
                      <a:pt x="741397" y="547205"/>
                      <a:pt x="742349" y="564350"/>
                    </a:cubicBezTo>
                    <a:cubicBezTo>
                      <a:pt x="743302" y="707225"/>
                      <a:pt x="744254" y="850100"/>
                      <a:pt x="766162" y="992022"/>
                    </a:cubicBezTo>
                    <a:cubicBezTo>
                      <a:pt x="769972" y="1017740"/>
                      <a:pt x="761399" y="1029170"/>
                      <a:pt x="739492" y="1039647"/>
                    </a:cubicBezTo>
                    <a:cubicBezTo>
                      <a:pt x="686152" y="1065365"/>
                      <a:pt x="652814" y="1108227"/>
                      <a:pt x="633764" y="1162520"/>
                    </a:cubicBezTo>
                    <a:cubicBezTo>
                      <a:pt x="605189" y="1247292"/>
                      <a:pt x="600427" y="1333970"/>
                      <a:pt x="627097" y="1419695"/>
                    </a:cubicBezTo>
                    <a:cubicBezTo>
                      <a:pt x="651862" y="1503515"/>
                      <a:pt x="732824" y="1578762"/>
                      <a:pt x="794737" y="1576857"/>
                    </a:cubicBezTo>
                    <a:cubicBezTo>
                      <a:pt x="860459" y="1574952"/>
                      <a:pt x="942374" y="1493037"/>
                      <a:pt x="961424" y="1406360"/>
                    </a:cubicBezTo>
                    <a:cubicBezTo>
                      <a:pt x="982379" y="1312062"/>
                      <a:pt x="970949" y="1219670"/>
                      <a:pt x="932849" y="1131087"/>
                    </a:cubicBezTo>
                    <a:cubicBezTo>
                      <a:pt x="913799" y="1086320"/>
                      <a:pt x="881414" y="1050125"/>
                      <a:pt x="833789" y="1033932"/>
                    </a:cubicBezTo>
                    <a:cubicBezTo>
                      <a:pt x="805214" y="1024407"/>
                      <a:pt x="794737" y="1005357"/>
                      <a:pt x="787117" y="979640"/>
                    </a:cubicBezTo>
                    <a:cubicBezTo>
                      <a:pt x="761399" y="886295"/>
                      <a:pt x="774734" y="791045"/>
                      <a:pt x="783307" y="695795"/>
                    </a:cubicBezTo>
                    <a:cubicBezTo>
                      <a:pt x="785212" y="697700"/>
                      <a:pt x="788069" y="700557"/>
                      <a:pt x="789022" y="702462"/>
                    </a:cubicBezTo>
                    <a:cubicBezTo>
                      <a:pt x="789974" y="710082"/>
                      <a:pt x="790927" y="718655"/>
                      <a:pt x="790927" y="726275"/>
                    </a:cubicBezTo>
                    <a:cubicBezTo>
                      <a:pt x="787117" y="813905"/>
                      <a:pt x="829027" y="877722"/>
                      <a:pt x="895702" y="929157"/>
                    </a:cubicBezTo>
                    <a:cubicBezTo>
                      <a:pt x="955709" y="974877"/>
                      <a:pt x="1024289" y="1005357"/>
                      <a:pt x="1098584" y="1019645"/>
                    </a:cubicBezTo>
                    <a:cubicBezTo>
                      <a:pt x="1183357" y="1035837"/>
                      <a:pt x="1266224" y="1005357"/>
                      <a:pt x="1300514" y="946302"/>
                    </a:cubicBezTo>
                    <a:cubicBezTo>
                      <a:pt x="1332899" y="891057"/>
                      <a:pt x="1314802" y="804380"/>
                      <a:pt x="1253842" y="741515"/>
                    </a:cubicBezTo>
                    <a:cubicBezTo>
                      <a:pt x="1189072" y="672935"/>
                      <a:pt x="1108109" y="628167"/>
                      <a:pt x="1015717" y="609117"/>
                    </a:cubicBezTo>
                    <a:cubicBezTo>
                      <a:pt x="951899" y="595782"/>
                      <a:pt x="889034" y="604355"/>
                      <a:pt x="835694" y="649122"/>
                    </a:cubicBezTo>
                    <a:cubicBezTo>
                      <a:pt x="823312" y="658647"/>
                      <a:pt x="814739" y="682460"/>
                      <a:pt x="792832" y="669125"/>
                    </a:cubicBezTo>
                    <a:cubicBezTo>
                      <a:pt x="774734" y="657695"/>
                      <a:pt x="771877" y="638645"/>
                      <a:pt x="772829" y="618642"/>
                    </a:cubicBezTo>
                    <a:cubicBezTo>
                      <a:pt x="776639" y="523392"/>
                      <a:pt x="779497" y="428142"/>
                      <a:pt x="784259" y="332892"/>
                    </a:cubicBezTo>
                    <a:cubicBezTo>
                      <a:pt x="786164" y="289077"/>
                      <a:pt x="805214" y="281457"/>
                      <a:pt x="843314" y="307175"/>
                    </a:cubicBezTo>
                    <a:cubicBezTo>
                      <a:pt x="858554" y="317652"/>
                      <a:pt x="873794" y="330035"/>
                      <a:pt x="889034" y="340512"/>
                    </a:cubicBezTo>
                    <a:cubicBezTo>
                      <a:pt x="1043339" y="451002"/>
                      <a:pt x="1213837" y="475767"/>
                      <a:pt x="1396717" y="431952"/>
                    </a:cubicBezTo>
                    <a:cubicBezTo>
                      <a:pt x="1411957" y="428142"/>
                      <a:pt x="1432912" y="428142"/>
                      <a:pt x="1437674" y="412902"/>
                    </a:cubicBezTo>
                    <a:cubicBezTo>
                      <a:pt x="1442437" y="393852"/>
                      <a:pt x="1421482" y="384327"/>
                      <a:pt x="1409099" y="372897"/>
                    </a:cubicBezTo>
                    <a:close/>
                    <a:moveTo>
                      <a:pt x="85124" y="362420"/>
                    </a:moveTo>
                    <a:cubicBezTo>
                      <a:pt x="277529" y="311937"/>
                      <a:pt x="468029" y="253835"/>
                      <a:pt x="657577" y="196685"/>
                    </a:cubicBezTo>
                    <a:cubicBezTo>
                      <a:pt x="548992" y="254787"/>
                      <a:pt x="207044" y="353847"/>
                      <a:pt x="85124" y="362420"/>
                    </a:cubicBezTo>
                    <a:close/>
                    <a:moveTo>
                      <a:pt x="385162" y="549110"/>
                    </a:moveTo>
                    <a:cubicBezTo>
                      <a:pt x="428977" y="511010"/>
                      <a:pt x="476602" y="487197"/>
                      <a:pt x="536609" y="498627"/>
                    </a:cubicBezTo>
                    <a:cubicBezTo>
                      <a:pt x="484222" y="510057"/>
                      <a:pt x="434692" y="529107"/>
                      <a:pt x="385162" y="549110"/>
                    </a:cubicBezTo>
                    <a:close/>
                    <a:moveTo>
                      <a:pt x="636622" y="1298727"/>
                    </a:moveTo>
                    <a:cubicBezTo>
                      <a:pt x="615667" y="1210145"/>
                      <a:pt x="652814" y="1120610"/>
                      <a:pt x="724252" y="1077747"/>
                    </a:cubicBezTo>
                    <a:cubicBezTo>
                      <a:pt x="674722" y="1139660"/>
                      <a:pt x="642337" y="1208240"/>
                      <a:pt x="636622" y="1298727"/>
                    </a:cubicBezTo>
                    <a:close/>
                    <a:moveTo>
                      <a:pt x="814739" y="756755"/>
                    </a:moveTo>
                    <a:cubicBezTo>
                      <a:pt x="834742" y="814857"/>
                      <a:pt x="861412" y="870102"/>
                      <a:pt x="909037" y="911060"/>
                    </a:cubicBezTo>
                    <a:cubicBezTo>
                      <a:pt x="845219" y="878675"/>
                      <a:pt x="809024" y="830097"/>
                      <a:pt x="814739" y="756755"/>
                    </a:cubicBezTo>
                    <a:close/>
                    <a:moveTo>
                      <a:pt x="971902" y="310032"/>
                    </a:move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43327" y="304317"/>
                      <a:pt x="912847" y="303365"/>
                      <a:pt x="873794" y="285267"/>
                    </a:cubicBezTo>
                    <a:cubicBezTo>
                      <a:pt x="915704" y="289077"/>
                      <a:pt x="948089" y="290030"/>
                      <a:pt x="978569" y="297650"/>
                    </a:cubicBezTo>
                    <a:cubicBezTo>
                      <a:pt x="981427" y="297650"/>
                      <a:pt x="985237" y="299555"/>
                      <a:pt x="989047" y="300507"/>
                    </a:cubicBezTo>
                    <a:cubicBezTo>
                      <a:pt x="1100489" y="312890"/>
                      <a:pt x="1209074" y="335750"/>
                      <a:pt x="1313849" y="376707"/>
                    </a:cubicBezTo>
                    <a:cubicBezTo>
                      <a:pt x="1199549" y="354800"/>
                      <a:pt x="1086202" y="331940"/>
                      <a:pt x="971902" y="310032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C56AC361-421D-4697-A6E7-CCCE3FFD4E6E}"/>
                  </a:ext>
                </a:extLst>
              </p:cNvPr>
              <p:cNvSpPr/>
              <p:nvPr/>
            </p:nvSpPr>
            <p:spPr>
              <a:xfrm rot="17276003" flipH="1">
                <a:off x="3028552" y="1483336"/>
                <a:ext cx="1073977" cy="1173551"/>
              </a:xfrm>
              <a:custGeom>
                <a:avLst/>
                <a:gdLst>
                  <a:gd name="connsiteX0" fmla="*/ 1409099 w 1438275"/>
                  <a:gd name="connsiteY0" fmla="*/ 372897 h 1571625"/>
                  <a:gd name="connsiteX1" fmla="*/ 949042 w 1438275"/>
                  <a:gd name="connsiteY1" fmla="*/ 243357 h 1571625"/>
                  <a:gd name="connsiteX2" fmla="*/ 852839 w 1438275"/>
                  <a:gd name="connsiteY2" fmla="*/ 270027 h 1571625"/>
                  <a:gd name="connsiteX3" fmla="*/ 797594 w 1438275"/>
                  <a:gd name="connsiteY3" fmla="*/ 227165 h 1571625"/>
                  <a:gd name="connsiteX4" fmla="*/ 817597 w 1438275"/>
                  <a:gd name="connsiteY4" fmla="*/ 33807 h 1571625"/>
                  <a:gd name="connsiteX5" fmla="*/ 801404 w 1438275"/>
                  <a:gd name="connsiteY5" fmla="*/ 2375 h 1571625"/>
                  <a:gd name="connsiteX6" fmla="*/ 764257 w 1438275"/>
                  <a:gd name="connsiteY6" fmla="*/ 36665 h 1571625"/>
                  <a:gd name="connsiteX7" fmla="*/ 648052 w 1438275"/>
                  <a:gd name="connsiteY7" fmla="*/ 163347 h 1571625"/>
                  <a:gd name="connsiteX8" fmla="*/ 21307 w 1438275"/>
                  <a:gd name="connsiteY8" fmla="*/ 350037 h 1571625"/>
                  <a:gd name="connsiteX9" fmla="*/ 352 w 1438275"/>
                  <a:gd name="connsiteY9" fmla="*/ 379565 h 1571625"/>
                  <a:gd name="connsiteX10" fmla="*/ 35594 w 1438275"/>
                  <a:gd name="connsiteY10" fmla="*/ 395757 h 1571625"/>
                  <a:gd name="connsiteX11" fmla="*/ 163229 w 1438275"/>
                  <a:gd name="connsiteY11" fmla="*/ 410997 h 1571625"/>
                  <a:gd name="connsiteX12" fmla="*/ 615667 w 1438275"/>
                  <a:gd name="connsiteY12" fmla="*/ 286220 h 1571625"/>
                  <a:gd name="connsiteX13" fmla="*/ 705202 w 1438275"/>
                  <a:gd name="connsiteY13" fmla="*/ 200495 h 1571625"/>
                  <a:gd name="connsiteX14" fmla="*/ 744254 w 1438275"/>
                  <a:gd name="connsiteY14" fmla="*/ 189065 h 1571625"/>
                  <a:gd name="connsiteX15" fmla="*/ 754732 w 1438275"/>
                  <a:gd name="connsiteY15" fmla="*/ 222402 h 1571625"/>
                  <a:gd name="connsiteX16" fmla="*/ 746159 w 1438275"/>
                  <a:gd name="connsiteY16" fmla="*/ 403377 h 1571625"/>
                  <a:gd name="connsiteX17" fmla="*/ 699487 w 1438275"/>
                  <a:gd name="connsiteY17" fmla="*/ 503390 h 1571625"/>
                  <a:gd name="connsiteX18" fmla="*/ 649004 w 1438275"/>
                  <a:gd name="connsiteY18" fmla="*/ 506247 h 1571625"/>
                  <a:gd name="connsiteX19" fmla="*/ 553754 w 1438275"/>
                  <a:gd name="connsiteY19" fmla="*/ 471005 h 1571625"/>
                  <a:gd name="connsiteX20" fmla="*/ 229904 w 1438275"/>
                  <a:gd name="connsiteY20" fmla="*/ 662457 h 1571625"/>
                  <a:gd name="connsiteX21" fmla="*/ 215617 w 1438275"/>
                  <a:gd name="connsiteY21" fmla="*/ 697700 h 1571625"/>
                  <a:gd name="connsiteX22" fmla="*/ 378494 w 1438275"/>
                  <a:gd name="connsiteY22" fmla="*/ 911060 h 1571625"/>
                  <a:gd name="connsiteX23" fmla="*/ 676627 w 1438275"/>
                  <a:gd name="connsiteY23" fmla="*/ 611022 h 1571625"/>
                  <a:gd name="connsiteX24" fmla="*/ 679484 w 1438275"/>
                  <a:gd name="connsiteY24" fmla="*/ 563397 h 1571625"/>
                  <a:gd name="connsiteX25" fmla="*/ 730919 w 1438275"/>
                  <a:gd name="connsiteY25" fmla="*/ 514820 h 1571625"/>
                  <a:gd name="connsiteX26" fmla="*/ 742349 w 1438275"/>
                  <a:gd name="connsiteY26" fmla="*/ 564350 h 1571625"/>
                  <a:gd name="connsiteX27" fmla="*/ 766162 w 1438275"/>
                  <a:gd name="connsiteY27" fmla="*/ 992022 h 1571625"/>
                  <a:gd name="connsiteX28" fmla="*/ 739492 w 1438275"/>
                  <a:gd name="connsiteY28" fmla="*/ 1039647 h 1571625"/>
                  <a:gd name="connsiteX29" fmla="*/ 633764 w 1438275"/>
                  <a:gd name="connsiteY29" fmla="*/ 1162520 h 1571625"/>
                  <a:gd name="connsiteX30" fmla="*/ 627097 w 1438275"/>
                  <a:gd name="connsiteY30" fmla="*/ 1419695 h 1571625"/>
                  <a:gd name="connsiteX31" fmla="*/ 794737 w 1438275"/>
                  <a:gd name="connsiteY31" fmla="*/ 1576857 h 1571625"/>
                  <a:gd name="connsiteX32" fmla="*/ 961424 w 1438275"/>
                  <a:gd name="connsiteY32" fmla="*/ 1406360 h 1571625"/>
                  <a:gd name="connsiteX33" fmla="*/ 932849 w 1438275"/>
                  <a:gd name="connsiteY33" fmla="*/ 1131087 h 1571625"/>
                  <a:gd name="connsiteX34" fmla="*/ 833789 w 1438275"/>
                  <a:gd name="connsiteY34" fmla="*/ 1033932 h 1571625"/>
                  <a:gd name="connsiteX35" fmla="*/ 787117 w 1438275"/>
                  <a:gd name="connsiteY35" fmla="*/ 979640 h 1571625"/>
                  <a:gd name="connsiteX36" fmla="*/ 783307 w 1438275"/>
                  <a:gd name="connsiteY36" fmla="*/ 695795 h 1571625"/>
                  <a:gd name="connsiteX37" fmla="*/ 789022 w 1438275"/>
                  <a:gd name="connsiteY37" fmla="*/ 702462 h 1571625"/>
                  <a:gd name="connsiteX38" fmla="*/ 790927 w 1438275"/>
                  <a:gd name="connsiteY38" fmla="*/ 726275 h 1571625"/>
                  <a:gd name="connsiteX39" fmla="*/ 895702 w 1438275"/>
                  <a:gd name="connsiteY39" fmla="*/ 929157 h 1571625"/>
                  <a:gd name="connsiteX40" fmla="*/ 1098584 w 1438275"/>
                  <a:gd name="connsiteY40" fmla="*/ 1019645 h 1571625"/>
                  <a:gd name="connsiteX41" fmla="*/ 1300514 w 1438275"/>
                  <a:gd name="connsiteY41" fmla="*/ 946302 h 1571625"/>
                  <a:gd name="connsiteX42" fmla="*/ 1253842 w 1438275"/>
                  <a:gd name="connsiteY42" fmla="*/ 741515 h 1571625"/>
                  <a:gd name="connsiteX43" fmla="*/ 1015717 w 1438275"/>
                  <a:gd name="connsiteY43" fmla="*/ 609117 h 1571625"/>
                  <a:gd name="connsiteX44" fmla="*/ 835694 w 1438275"/>
                  <a:gd name="connsiteY44" fmla="*/ 649122 h 1571625"/>
                  <a:gd name="connsiteX45" fmla="*/ 792832 w 1438275"/>
                  <a:gd name="connsiteY45" fmla="*/ 669125 h 1571625"/>
                  <a:gd name="connsiteX46" fmla="*/ 772829 w 1438275"/>
                  <a:gd name="connsiteY46" fmla="*/ 618642 h 1571625"/>
                  <a:gd name="connsiteX47" fmla="*/ 784259 w 1438275"/>
                  <a:gd name="connsiteY47" fmla="*/ 332892 h 1571625"/>
                  <a:gd name="connsiteX48" fmla="*/ 843314 w 1438275"/>
                  <a:gd name="connsiteY48" fmla="*/ 307175 h 1571625"/>
                  <a:gd name="connsiteX49" fmla="*/ 889034 w 1438275"/>
                  <a:gd name="connsiteY49" fmla="*/ 340512 h 1571625"/>
                  <a:gd name="connsiteX50" fmla="*/ 1396717 w 1438275"/>
                  <a:gd name="connsiteY50" fmla="*/ 431952 h 1571625"/>
                  <a:gd name="connsiteX51" fmla="*/ 1437674 w 1438275"/>
                  <a:gd name="connsiteY51" fmla="*/ 412902 h 1571625"/>
                  <a:gd name="connsiteX52" fmla="*/ 1409099 w 1438275"/>
                  <a:gd name="connsiteY52" fmla="*/ 372897 h 1571625"/>
                  <a:gd name="connsiteX53" fmla="*/ 85124 w 1438275"/>
                  <a:gd name="connsiteY53" fmla="*/ 362420 h 1571625"/>
                  <a:gd name="connsiteX54" fmla="*/ 657577 w 1438275"/>
                  <a:gd name="connsiteY54" fmla="*/ 196685 h 1571625"/>
                  <a:gd name="connsiteX55" fmla="*/ 85124 w 1438275"/>
                  <a:gd name="connsiteY55" fmla="*/ 362420 h 1571625"/>
                  <a:gd name="connsiteX56" fmla="*/ 385162 w 1438275"/>
                  <a:gd name="connsiteY56" fmla="*/ 549110 h 1571625"/>
                  <a:gd name="connsiteX57" fmla="*/ 536609 w 1438275"/>
                  <a:gd name="connsiteY57" fmla="*/ 498627 h 1571625"/>
                  <a:gd name="connsiteX58" fmla="*/ 385162 w 1438275"/>
                  <a:gd name="connsiteY58" fmla="*/ 549110 h 1571625"/>
                  <a:gd name="connsiteX59" fmla="*/ 636622 w 1438275"/>
                  <a:gd name="connsiteY59" fmla="*/ 1298727 h 1571625"/>
                  <a:gd name="connsiteX60" fmla="*/ 724252 w 1438275"/>
                  <a:gd name="connsiteY60" fmla="*/ 1077747 h 1571625"/>
                  <a:gd name="connsiteX61" fmla="*/ 636622 w 1438275"/>
                  <a:gd name="connsiteY61" fmla="*/ 1298727 h 1571625"/>
                  <a:gd name="connsiteX62" fmla="*/ 814739 w 1438275"/>
                  <a:gd name="connsiteY62" fmla="*/ 756755 h 1571625"/>
                  <a:gd name="connsiteX63" fmla="*/ 909037 w 1438275"/>
                  <a:gd name="connsiteY63" fmla="*/ 911060 h 1571625"/>
                  <a:gd name="connsiteX64" fmla="*/ 814739 w 1438275"/>
                  <a:gd name="connsiteY64" fmla="*/ 756755 h 1571625"/>
                  <a:gd name="connsiteX65" fmla="*/ 971902 w 1438275"/>
                  <a:gd name="connsiteY65" fmla="*/ 310032 h 1571625"/>
                  <a:gd name="connsiteX66" fmla="*/ 971902 w 1438275"/>
                  <a:gd name="connsiteY66" fmla="*/ 310032 h 1571625"/>
                  <a:gd name="connsiteX67" fmla="*/ 971902 w 1438275"/>
                  <a:gd name="connsiteY67" fmla="*/ 310032 h 1571625"/>
                  <a:gd name="connsiteX68" fmla="*/ 873794 w 1438275"/>
                  <a:gd name="connsiteY68" fmla="*/ 285267 h 1571625"/>
                  <a:gd name="connsiteX69" fmla="*/ 978569 w 1438275"/>
                  <a:gd name="connsiteY69" fmla="*/ 297650 h 1571625"/>
                  <a:gd name="connsiteX70" fmla="*/ 989047 w 1438275"/>
                  <a:gd name="connsiteY70" fmla="*/ 300507 h 1571625"/>
                  <a:gd name="connsiteX71" fmla="*/ 1313849 w 1438275"/>
                  <a:gd name="connsiteY71" fmla="*/ 376707 h 1571625"/>
                  <a:gd name="connsiteX72" fmla="*/ 971902 w 1438275"/>
                  <a:gd name="connsiteY72" fmla="*/ 310032 h 157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1438275" h="1571625">
                    <a:moveTo>
                      <a:pt x="1409099" y="372897"/>
                    </a:moveTo>
                    <a:cubicBezTo>
                      <a:pt x="1276702" y="253835"/>
                      <a:pt x="1126207" y="200495"/>
                      <a:pt x="949042" y="243357"/>
                    </a:cubicBezTo>
                    <a:cubicBezTo>
                      <a:pt x="916657" y="250977"/>
                      <a:pt x="885224" y="261455"/>
                      <a:pt x="852839" y="270027"/>
                    </a:cubicBezTo>
                    <a:cubicBezTo>
                      <a:pt x="805214" y="283362"/>
                      <a:pt x="794737" y="275742"/>
                      <a:pt x="797594" y="227165"/>
                    </a:cubicBezTo>
                    <a:cubicBezTo>
                      <a:pt x="801404" y="162395"/>
                      <a:pt x="804262" y="97625"/>
                      <a:pt x="817597" y="33807"/>
                    </a:cubicBezTo>
                    <a:cubicBezTo>
                      <a:pt x="821407" y="16662"/>
                      <a:pt x="819502" y="5232"/>
                      <a:pt x="801404" y="2375"/>
                    </a:cubicBezTo>
                    <a:cubicBezTo>
                      <a:pt x="776639" y="-1435"/>
                      <a:pt x="759494" y="-6198"/>
                      <a:pt x="764257" y="36665"/>
                    </a:cubicBezTo>
                    <a:cubicBezTo>
                      <a:pt x="778544" y="162395"/>
                      <a:pt x="772829" y="185255"/>
                      <a:pt x="648052" y="163347"/>
                    </a:cubicBezTo>
                    <a:cubicBezTo>
                      <a:pt x="409927" y="122390"/>
                      <a:pt x="197519" y="180492"/>
                      <a:pt x="21307" y="350037"/>
                    </a:cubicBezTo>
                    <a:cubicBezTo>
                      <a:pt x="12734" y="358610"/>
                      <a:pt x="-2506" y="366230"/>
                      <a:pt x="352" y="379565"/>
                    </a:cubicBezTo>
                    <a:cubicBezTo>
                      <a:pt x="4162" y="396710"/>
                      <a:pt x="22259" y="393852"/>
                      <a:pt x="35594" y="395757"/>
                    </a:cubicBezTo>
                    <a:cubicBezTo>
                      <a:pt x="78457" y="401472"/>
                      <a:pt x="120367" y="409092"/>
                      <a:pt x="163229" y="410997"/>
                    </a:cubicBezTo>
                    <a:cubicBezTo>
                      <a:pt x="328012" y="419570"/>
                      <a:pt x="483269" y="394805"/>
                      <a:pt x="615667" y="286220"/>
                    </a:cubicBezTo>
                    <a:cubicBezTo>
                      <a:pt x="647099" y="260502"/>
                      <a:pt x="675674" y="229070"/>
                      <a:pt x="705202" y="200495"/>
                    </a:cubicBezTo>
                    <a:cubicBezTo>
                      <a:pt x="716632" y="189065"/>
                      <a:pt x="729014" y="183350"/>
                      <a:pt x="744254" y="189065"/>
                    </a:cubicBezTo>
                    <a:cubicBezTo>
                      <a:pt x="759494" y="194780"/>
                      <a:pt x="754732" y="210972"/>
                      <a:pt x="754732" y="222402"/>
                    </a:cubicBezTo>
                    <a:cubicBezTo>
                      <a:pt x="751874" y="282410"/>
                      <a:pt x="746159" y="342417"/>
                      <a:pt x="746159" y="403377"/>
                    </a:cubicBezTo>
                    <a:cubicBezTo>
                      <a:pt x="746159" y="445287"/>
                      <a:pt x="729014" y="474815"/>
                      <a:pt x="699487" y="503390"/>
                    </a:cubicBezTo>
                    <a:cubicBezTo>
                      <a:pt x="682342" y="520535"/>
                      <a:pt x="669007" y="528155"/>
                      <a:pt x="649004" y="506247"/>
                    </a:cubicBezTo>
                    <a:cubicBezTo>
                      <a:pt x="624239" y="478625"/>
                      <a:pt x="589949" y="468147"/>
                      <a:pt x="553754" y="471005"/>
                    </a:cubicBezTo>
                    <a:cubicBezTo>
                      <a:pt x="415642" y="482435"/>
                      <a:pt x="308009" y="549110"/>
                      <a:pt x="229904" y="662457"/>
                    </a:cubicBezTo>
                    <a:cubicBezTo>
                      <a:pt x="223237" y="672935"/>
                      <a:pt x="217522" y="685317"/>
                      <a:pt x="215617" y="697700"/>
                    </a:cubicBezTo>
                    <a:cubicBezTo>
                      <a:pt x="187994" y="852957"/>
                      <a:pt x="230857" y="916775"/>
                      <a:pt x="378494" y="911060"/>
                    </a:cubicBezTo>
                    <a:cubicBezTo>
                      <a:pt x="521369" y="905345"/>
                      <a:pt x="667102" y="758660"/>
                      <a:pt x="676627" y="611022"/>
                    </a:cubicBezTo>
                    <a:cubicBezTo>
                      <a:pt x="677579" y="594830"/>
                      <a:pt x="675674" y="578637"/>
                      <a:pt x="679484" y="563397"/>
                    </a:cubicBezTo>
                    <a:cubicBezTo>
                      <a:pt x="686152" y="536727"/>
                      <a:pt x="708059" y="513867"/>
                      <a:pt x="730919" y="514820"/>
                    </a:cubicBezTo>
                    <a:cubicBezTo>
                      <a:pt x="750922" y="515772"/>
                      <a:pt x="741397" y="547205"/>
                      <a:pt x="742349" y="564350"/>
                    </a:cubicBezTo>
                    <a:cubicBezTo>
                      <a:pt x="743302" y="707225"/>
                      <a:pt x="744254" y="850100"/>
                      <a:pt x="766162" y="992022"/>
                    </a:cubicBezTo>
                    <a:cubicBezTo>
                      <a:pt x="769972" y="1017740"/>
                      <a:pt x="761399" y="1029170"/>
                      <a:pt x="739492" y="1039647"/>
                    </a:cubicBezTo>
                    <a:cubicBezTo>
                      <a:pt x="686152" y="1065365"/>
                      <a:pt x="652814" y="1108227"/>
                      <a:pt x="633764" y="1162520"/>
                    </a:cubicBezTo>
                    <a:cubicBezTo>
                      <a:pt x="605189" y="1247292"/>
                      <a:pt x="600427" y="1333970"/>
                      <a:pt x="627097" y="1419695"/>
                    </a:cubicBezTo>
                    <a:cubicBezTo>
                      <a:pt x="651862" y="1503515"/>
                      <a:pt x="732824" y="1578762"/>
                      <a:pt x="794737" y="1576857"/>
                    </a:cubicBezTo>
                    <a:cubicBezTo>
                      <a:pt x="860459" y="1574952"/>
                      <a:pt x="942374" y="1493037"/>
                      <a:pt x="961424" y="1406360"/>
                    </a:cubicBezTo>
                    <a:cubicBezTo>
                      <a:pt x="982379" y="1312062"/>
                      <a:pt x="970949" y="1219670"/>
                      <a:pt x="932849" y="1131087"/>
                    </a:cubicBezTo>
                    <a:cubicBezTo>
                      <a:pt x="913799" y="1086320"/>
                      <a:pt x="881414" y="1050125"/>
                      <a:pt x="833789" y="1033932"/>
                    </a:cubicBezTo>
                    <a:cubicBezTo>
                      <a:pt x="805214" y="1024407"/>
                      <a:pt x="794737" y="1005357"/>
                      <a:pt x="787117" y="979640"/>
                    </a:cubicBezTo>
                    <a:cubicBezTo>
                      <a:pt x="761399" y="886295"/>
                      <a:pt x="774734" y="791045"/>
                      <a:pt x="783307" y="695795"/>
                    </a:cubicBezTo>
                    <a:cubicBezTo>
                      <a:pt x="785212" y="697700"/>
                      <a:pt x="788069" y="700557"/>
                      <a:pt x="789022" y="702462"/>
                    </a:cubicBezTo>
                    <a:cubicBezTo>
                      <a:pt x="789974" y="710082"/>
                      <a:pt x="790927" y="718655"/>
                      <a:pt x="790927" y="726275"/>
                    </a:cubicBezTo>
                    <a:cubicBezTo>
                      <a:pt x="787117" y="813905"/>
                      <a:pt x="829027" y="877722"/>
                      <a:pt x="895702" y="929157"/>
                    </a:cubicBezTo>
                    <a:cubicBezTo>
                      <a:pt x="955709" y="974877"/>
                      <a:pt x="1024289" y="1005357"/>
                      <a:pt x="1098584" y="1019645"/>
                    </a:cubicBezTo>
                    <a:cubicBezTo>
                      <a:pt x="1183357" y="1035837"/>
                      <a:pt x="1266224" y="1005357"/>
                      <a:pt x="1300514" y="946302"/>
                    </a:cubicBezTo>
                    <a:cubicBezTo>
                      <a:pt x="1332899" y="891057"/>
                      <a:pt x="1314802" y="804380"/>
                      <a:pt x="1253842" y="741515"/>
                    </a:cubicBezTo>
                    <a:cubicBezTo>
                      <a:pt x="1189072" y="672935"/>
                      <a:pt x="1108109" y="628167"/>
                      <a:pt x="1015717" y="609117"/>
                    </a:cubicBezTo>
                    <a:cubicBezTo>
                      <a:pt x="951899" y="595782"/>
                      <a:pt x="889034" y="604355"/>
                      <a:pt x="835694" y="649122"/>
                    </a:cubicBezTo>
                    <a:cubicBezTo>
                      <a:pt x="823312" y="658647"/>
                      <a:pt x="814739" y="682460"/>
                      <a:pt x="792832" y="669125"/>
                    </a:cubicBezTo>
                    <a:cubicBezTo>
                      <a:pt x="774734" y="657695"/>
                      <a:pt x="771877" y="638645"/>
                      <a:pt x="772829" y="618642"/>
                    </a:cubicBezTo>
                    <a:cubicBezTo>
                      <a:pt x="776639" y="523392"/>
                      <a:pt x="779497" y="428142"/>
                      <a:pt x="784259" y="332892"/>
                    </a:cubicBezTo>
                    <a:cubicBezTo>
                      <a:pt x="786164" y="289077"/>
                      <a:pt x="805214" y="281457"/>
                      <a:pt x="843314" y="307175"/>
                    </a:cubicBezTo>
                    <a:cubicBezTo>
                      <a:pt x="858554" y="317652"/>
                      <a:pt x="873794" y="330035"/>
                      <a:pt x="889034" y="340512"/>
                    </a:cubicBezTo>
                    <a:cubicBezTo>
                      <a:pt x="1043339" y="451002"/>
                      <a:pt x="1213837" y="475767"/>
                      <a:pt x="1396717" y="431952"/>
                    </a:cubicBezTo>
                    <a:cubicBezTo>
                      <a:pt x="1411957" y="428142"/>
                      <a:pt x="1432912" y="428142"/>
                      <a:pt x="1437674" y="412902"/>
                    </a:cubicBezTo>
                    <a:cubicBezTo>
                      <a:pt x="1442437" y="393852"/>
                      <a:pt x="1421482" y="384327"/>
                      <a:pt x="1409099" y="372897"/>
                    </a:cubicBezTo>
                    <a:close/>
                    <a:moveTo>
                      <a:pt x="85124" y="362420"/>
                    </a:moveTo>
                    <a:cubicBezTo>
                      <a:pt x="277529" y="311937"/>
                      <a:pt x="468029" y="253835"/>
                      <a:pt x="657577" y="196685"/>
                    </a:cubicBezTo>
                    <a:cubicBezTo>
                      <a:pt x="548992" y="254787"/>
                      <a:pt x="207044" y="353847"/>
                      <a:pt x="85124" y="362420"/>
                    </a:cubicBezTo>
                    <a:close/>
                    <a:moveTo>
                      <a:pt x="385162" y="549110"/>
                    </a:moveTo>
                    <a:cubicBezTo>
                      <a:pt x="428977" y="511010"/>
                      <a:pt x="476602" y="487197"/>
                      <a:pt x="536609" y="498627"/>
                    </a:cubicBezTo>
                    <a:cubicBezTo>
                      <a:pt x="484222" y="510057"/>
                      <a:pt x="434692" y="529107"/>
                      <a:pt x="385162" y="549110"/>
                    </a:cubicBezTo>
                    <a:close/>
                    <a:moveTo>
                      <a:pt x="636622" y="1298727"/>
                    </a:moveTo>
                    <a:cubicBezTo>
                      <a:pt x="615667" y="1210145"/>
                      <a:pt x="652814" y="1120610"/>
                      <a:pt x="724252" y="1077747"/>
                    </a:cubicBezTo>
                    <a:cubicBezTo>
                      <a:pt x="674722" y="1139660"/>
                      <a:pt x="642337" y="1208240"/>
                      <a:pt x="636622" y="1298727"/>
                    </a:cubicBezTo>
                    <a:close/>
                    <a:moveTo>
                      <a:pt x="814739" y="756755"/>
                    </a:moveTo>
                    <a:cubicBezTo>
                      <a:pt x="834742" y="814857"/>
                      <a:pt x="861412" y="870102"/>
                      <a:pt x="909037" y="911060"/>
                    </a:cubicBezTo>
                    <a:cubicBezTo>
                      <a:pt x="845219" y="878675"/>
                      <a:pt x="809024" y="830097"/>
                      <a:pt x="814739" y="756755"/>
                    </a:cubicBezTo>
                    <a:close/>
                    <a:moveTo>
                      <a:pt x="971902" y="310032"/>
                    </a:move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43327" y="304317"/>
                      <a:pt x="912847" y="303365"/>
                      <a:pt x="873794" y="285267"/>
                    </a:cubicBezTo>
                    <a:cubicBezTo>
                      <a:pt x="915704" y="289077"/>
                      <a:pt x="948089" y="290030"/>
                      <a:pt x="978569" y="297650"/>
                    </a:cubicBezTo>
                    <a:cubicBezTo>
                      <a:pt x="981427" y="297650"/>
                      <a:pt x="985237" y="299555"/>
                      <a:pt x="989047" y="300507"/>
                    </a:cubicBezTo>
                    <a:cubicBezTo>
                      <a:pt x="1100489" y="312890"/>
                      <a:pt x="1209074" y="335750"/>
                      <a:pt x="1313849" y="376707"/>
                    </a:cubicBezTo>
                    <a:cubicBezTo>
                      <a:pt x="1199549" y="354800"/>
                      <a:pt x="1086202" y="331940"/>
                      <a:pt x="971902" y="310032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E78950A-6693-4049-A8F7-242C5E55CEA6}"/>
                  </a:ext>
                </a:extLst>
              </p:cNvPr>
              <p:cNvSpPr/>
              <p:nvPr/>
            </p:nvSpPr>
            <p:spPr>
              <a:xfrm rot="14968065" flipH="1">
                <a:off x="2480106" y="897757"/>
                <a:ext cx="879975" cy="961562"/>
              </a:xfrm>
              <a:custGeom>
                <a:avLst/>
                <a:gdLst>
                  <a:gd name="connsiteX0" fmla="*/ 1409099 w 1438275"/>
                  <a:gd name="connsiteY0" fmla="*/ 372897 h 1571625"/>
                  <a:gd name="connsiteX1" fmla="*/ 949042 w 1438275"/>
                  <a:gd name="connsiteY1" fmla="*/ 243357 h 1571625"/>
                  <a:gd name="connsiteX2" fmla="*/ 852839 w 1438275"/>
                  <a:gd name="connsiteY2" fmla="*/ 270027 h 1571625"/>
                  <a:gd name="connsiteX3" fmla="*/ 797594 w 1438275"/>
                  <a:gd name="connsiteY3" fmla="*/ 227165 h 1571625"/>
                  <a:gd name="connsiteX4" fmla="*/ 817597 w 1438275"/>
                  <a:gd name="connsiteY4" fmla="*/ 33807 h 1571625"/>
                  <a:gd name="connsiteX5" fmla="*/ 801404 w 1438275"/>
                  <a:gd name="connsiteY5" fmla="*/ 2375 h 1571625"/>
                  <a:gd name="connsiteX6" fmla="*/ 764257 w 1438275"/>
                  <a:gd name="connsiteY6" fmla="*/ 36665 h 1571625"/>
                  <a:gd name="connsiteX7" fmla="*/ 648052 w 1438275"/>
                  <a:gd name="connsiteY7" fmla="*/ 163347 h 1571625"/>
                  <a:gd name="connsiteX8" fmla="*/ 21307 w 1438275"/>
                  <a:gd name="connsiteY8" fmla="*/ 350037 h 1571625"/>
                  <a:gd name="connsiteX9" fmla="*/ 352 w 1438275"/>
                  <a:gd name="connsiteY9" fmla="*/ 379565 h 1571625"/>
                  <a:gd name="connsiteX10" fmla="*/ 35594 w 1438275"/>
                  <a:gd name="connsiteY10" fmla="*/ 395757 h 1571625"/>
                  <a:gd name="connsiteX11" fmla="*/ 163229 w 1438275"/>
                  <a:gd name="connsiteY11" fmla="*/ 410997 h 1571625"/>
                  <a:gd name="connsiteX12" fmla="*/ 615667 w 1438275"/>
                  <a:gd name="connsiteY12" fmla="*/ 286220 h 1571625"/>
                  <a:gd name="connsiteX13" fmla="*/ 705202 w 1438275"/>
                  <a:gd name="connsiteY13" fmla="*/ 200495 h 1571625"/>
                  <a:gd name="connsiteX14" fmla="*/ 744254 w 1438275"/>
                  <a:gd name="connsiteY14" fmla="*/ 189065 h 1571625"/>
                  <a:gd name="connsiteX15" fmla="*/ 754732 w 1438275"/>
                  <a:gd name="connsiteY15" fmla="*/ 222402 h 1571625"/>
                  <a:gd name="connsiteX16" fmla="*/ 746159 w 1438275"/>
                  <a:gd name="connsiteY16" fmla="*/ 403377 h 1571625"/>
                  <a:gd name="connsiteX17" fmla="*/ 699487 w 1438275"/>
                  <a:gd name="connsiteY17" fmla="*/ 503390 h 1571625"/>
                  <a:gd name="connsiteX18" fmla="*/ 649004 w 1438275"/>
                  <a:gd name="connsiteY18" fmla="*/ 506247 h 1571625"/>
                  <a:gd name="connsiteX19" fmla="*/ 553754 w 1438275"/>
                  <a:gd name="connsiteY19" fmla="*/ 471005 h 1571625"/>
                  <a:gd name="connsiteX20" fmla="*/ 229904 w 1438275"/>
                  <a:gd name="connsiteY20" fmla="*/ 662457 h 1571625"/>
                  <a:gd name="connsiteX21" fmla="*/ 215617 w 1438275"/>
                  <a:gd name="connsiteY21" fmla="*/ 697700 h 1571625"/>
                  <a:gd name="connsiteX22" fmla="*/ 378494 w 1438275"/>
                  <a:gd name="connsiteY22" fmla="*/ 911060 h 1571625"/>
                  <a:gd name="connsiteX23" fmla="*/ 676627 w 1438275"/>
                  <a:gd name="connsiteY23" fmla="*/ 611022 h 1571625"/>
                  <a:gd name="connsiteX24" fmla="*/ 679484 w 1438275"/>
                  <a:gd name="connsiteY24" fmla="*/ 563397 h 1571625"/>
                  <a:gd name="connsiteX25" fmla="*/ 730919 w 1438275"/>
                  <a:gd name="connsiteY25" fmla="*/ 514820 h 1571625"/>
                  <a:gd name="connsiteX26" fmla="*/ 742349 w 1438275"/>
                  <a:gd name="connsiteY26" fmla="*/ 564350 h 1571625"/>
                  <a:gd name="connsiteX27" fmla="*/ 766162 w 1438275"/>
                  <a:gd name="connsiteY27" fmla="*/ 992022 h 1571625"/>
                  <a:gd name="connsiteX28" fmla="*/ 739492 w 1438275"/>
                  <a:gd name="connsiteY28" fmla="*/ 1039647 h 1571625"/>
                  <a:gd name="connsiteX29" fmla="*/ 633764 w 1438275"/>
                  <a:gd name="connsiteY29" fmla="*/ 1162520 h 1571625"/>
                  <a:gd name="connsiteX30" fmla="*/ 627097 w 1438275"/>
                  <a:gd name="connsiteY30" fmla="*/ 1419695 h 1571625"/>
                  <a:gd name="connsiteX31" fmla="*/ 794737 w 1438275"/>
                  <a:gd name="connsiteY31" fmla="*/ 1576857 h 1571625"/>
                  <a:gd name="connsiteX32" fmla="*/ 961424 w 1438275"/>
                  <a:gd name="connsiteY32" fmla="*/ 1406360 h 1571625"/>
                  <a:gd name="connsiteX33" fmla="*/ 932849 w 1438275"/>
                  <a:gd name="connsiteY33" fmla="*/ 1131087 h 1571625"/>
                  <a:gd name="connsiteX34" fmla="*/ 833789 w 1438275"/>
                  <a:gd name="connsiteY34" fmla="*/ 1033932 h 1571625"/>
                  <a:gd name="connsiteX35" fmla="*/ 787117 w 1438275"/>
                  <a:gd name="connsiteY35" fmla="*/ 979640 h 1571625"/>
                  <a:gd name="connsiteX36" fmla="*/ 783307 w 1438275"/>
                  <a:gd name="connsiteY36" fmla="*/ 695795 h 1571625"/>
                  <a:gd name="connsiteX37" fmla="*/ 789022 w 1438275"/>
                  <a:gd name="connsiteY37" fmla="*/ 702462 h 1571625"/>
                  <a:gd name="connsiteX38" fmla="*/ 790927 w 1438275"/>
                  <a:gd name="connsiteY38" fmla="*/ 726275 h 1571625"/>
                  <a:gd name="connsiteX39" fmla="*/ 895702 w 1438275"/>
                  <a:gd name="connsiteY39" fmla="*/ 929157 h 1571625"/>
                  <a:gd name="connsiteX40" fmla="*/ 1098584 w 1438275"/>
                  <a:gd name="connsiteY40" fmla="*/ 1019645 h 1571625"/>
                  <a:gd name="connsiteX41" fmla="*/ 1300514 w 1438275"/>
                  <a:gd name="connsiteY41" fmla="*/ 946302 h 1571625"/>
                  <a:gd name="connsiteX42" fmla="*/ 1253842 w 1438275"/>
                  <a:gd name="connsiteY42" fmla="*/ 741515 h 1571625"/>
                  <a:gd name="connsiteX43" fmla="*/ 1015717 w 1438275"/>
                  <a:gd name="connsiteY43" fmla="*/ 609117 h 1571625"/>
                  <a:gd name="connsiteX44" fmla="*/ 835694 w 1438275"/>
                  <a:gd name="connsiteY44" fmla="*/ 649122 h 1571625"/>
                  <a:gd name="connsiteX45" fmla="*/ 792832 w 1438275"/>
                  <a:gd name="connsiteY45" fmla="*/ 669125 h 1571625"/>
                  <a:gd name="connsiteX46" fmla="*/ 772829 w 1438275"/>
                  <a:gd name="connsiteY46" fmla="*/ 618642 h 1571625"/>
                  <a:gd name="connsiteX47" fmla="*/ 784259 w 1438275"/>
                  <a:gd name="connsiteY47" fmla="*/ 332892 h 1571625"/>
                  <a:gd name="connsiteX48" fmla="*/ 843314 w 1438275"/>
                  <a:gd name="connsiteY48" fmla="*/ 307175 h 1571625"/>
                  <a:gd name="connsiteX49" fmla="*/ 889034 w 1438275"/>
                  <a:gd name="connsiteY49" fmla="*/ 340512 h 1571625"/>
                  <a:gd name="connsiteX50" fmla="*/ 1396717 w 1438275"/>
                  <a:gd name="connsiteY50" fmla="*/ 431952 h 1571625"/>
                  <a:gd name="connsiteX51" fmla="*/ 1437674 w 1438275"/>
                  <a:gd name="connsiteY51" fmla="*/ 412902 h 1571625"/>
                  <a:gd name="connsiteX52" fmla="*/ 1409099 w 1438275"/>
                  <a:gd name="connsiteY52" fmla="*/ 372897 h 1571625"/>
                  <a:gd name="connsiteX53" fmla="*/ 85124 w 1438275"/>
                  <a:gd name="connsiteY53" fmla="*/ 362420 h 1571625"/>
                  <a:gd name="connsiteX54" fmla="*/ 657577 w 1438275"/>
                  <a:gd name="connsiteY54" fmla="*/ 196685 h 1571625"/>
                  <a:gd name="connsiteX55" fmla="*/ 85124 w 1438275"/>
                  <a:gd name="connsiteY55" fmla="*/ 362420 h 1571625"/>
                  <a:gd name="connsiteX56" fmla="*/ 385162 w 1438275"/>
                  <a:gd name="connsiteY56" fmla="*/ 549110 h 1571625"/>
                  <a:gd name="connsiteX57" fmla="*/ 536609 w 1438275"/>
                  <a:gd name="connsiteY57" fmla="*/ 498627 h 1571625"/>
                  <a:gd name="connsiteX58" fmla="*/ 385162 w 1438275"/>
                  <a:gd name="connsiteY58" fmla="*/ 549110 h 1571625"/>
                  <a:gd name="connsiteX59" fmla="*/ 636622 w 1438275"/>
                  <a:gd name="connsiteY59" fmla="*/ 1298727 h 1571625"/>
                  <a:gd name="connsiteX60" fmla="*/ 724252 w 1438275"/>
                  <a:gd name="connsiteY60" fmla="*/ 1077747 h 1571625"/>
                  <a:gd name="connsiteX61" fmla="*/ 636622 w 1438275"/>
                  <a:gd name="connsiteY61" fmla="*/ 1298727 h 1571625"/>
                  <a:gd name="connsiteX62" fmla="*/ 814739 w 1438275"/>
                  <a:gd name="connsiteY62" fmla="*/ 756755 h 1571625"/>
                  <a:gd name="connsiteX63" fmla="*/ 909037 w 1438275"/>
                  <a:gd name="connsiteY63" fmla="*/ 911060 h 1571625"/>
                  <a:gd name="connsiteX64" fmla="*/ 814739 w 1438275"/>
                  <a:gd name="connsiteY64" fmla="*/ 756755 h 1571625"/>
                  <a:gd name="connsiteX65" fmla="*/ 971902 w 1438275"/>
                  <a:gd name="connsiteY65" fmla="*/ 310032 h 1571625"/>
                  <a:gd name="connsiteX66" fmla="*/ 971902 w 1438275"/>
                  <a:gd name="connsiteY66" fmla="*/ 310032 h 1571625"/>
                  <a:gd name="connsiteX67" fmla="*/ 971902 w 1438275"/>
                  <a:gd name="connsiteY67" fmla="*/ 310032 h 1571625"/>
                  <a:gd name="connsiteX68" fmla="*/ 873794 w 1438275"/>
                  <a:gd name="connsiteY68" fmla="*/ 285267 h 1571625"/>
                  <a:gd name="connsiteX69" fmla="*/ 978569 w 1438275"/>
                  <a:gd name="connsiteY69" fmla="*/ 297650 h 1571625"/>
                  <a:gd name="connsiteX70" fmla="*/ 989047 w 1438275"/>
                  <a:gd name="connsiteY70" fmla="*/ 300507 h 1571625"/>
                  <a:gd name="connsiteX71" fmla="*/ 1313849 w 1438275"/>
                  <a:gd name="connsiteY71" fmla="*/ 376707 h 1571625"/>
                  <a:gd name="connsiteX72" fmla="*/ 971902 w 1438275"/>
                  <a:gd name="connsiteY72" fmla="*/ 310032 h 157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1438275" h="1571625">
                    <a:moveTo>
                      <a:pt x="1409099" y="372897"/>
                    </a:moveTo>
                    <a:cubicBezTo>
                      <a:pt x="1276702" y="253835"/>
                      <a:pt x="1126207" y="200495"/>
                      <a:pt x="949042" y="243357"/>
                    </a:cubicBezTo>
                    <a:cubicBezTo>
                      <a:pt x="916657" y="250977"/>
                      <a:pt x="885224" y="261455"/>
                      <a:pt x="852839" y="270027"/>
                    </a:cubicBezTo>
                    <a:cubicBezTo>
                      <a:pt x="805214" y="283362"/>
                      <a:pt x="794737" y="275742"/>
                      <a:pt x="797594" y="227165"/>
                    </a:cubicBezTo>
                    <a:cubicBezTo>
                      <a:pt x="801404" y="162395"/>
                      <a:pt x="804262" y="97625"/>
                      <a:pt x="817597" y="33807"/>
                    </a:cubicBezTo>
                    <a:cubicBezTo>
                      <a:pt x="821407" y="16662"/>
                      <a:pt x="819502" y="5232"/>
                      <a:pt x="801404" y="2375"/>
                    </a:cubicBezTo>
                    <a:cubicBezTo>
                      <a:pt x="776639" y="-1435"/>
                      <a:pt x="759494" y="-6198"/>
                      <a:pt x="764257" y="36665"/>
                    </a:cubicBezTo>
                    <a:cubicBezTo>
                      <a:pt x="778544" y="162395"/>
                      <a:pt x="772829" y="185255"/>
                      <a:pt x="648052" y="163347"/>
                    </a:cubicBezTo>
                    <a:cubicBezTo>
                      <a:pt x="409927" y="122390"/>
                      <a:pt x="197519" y="180492"/>
                      <a:pt x="21307" y="350037"/>
                    </a:cubicBezTo>
                    <a:cubicBezTo>
                      <a:pt x="12734" y="358610"/>
                      <a:pt x="-2506" y="366230"/>
                      <a:pt x="352" y="379565"/>
                    </a:cubicBezTo>
                    <a:cubicBezTo>
                      <a:pt x="4162" y="396710"/>
                      <a:pt x="22259" y="393852"/>
                      <a:pt x="35594" y="395757"/>
                    </a:cubicBezTo>
                    <a:cubicBezTo>
                      <a:pt x="78457" y="401472"/>
                      <a:pt x="120367" y="409092"/>
                      <a:pt x="163229" y="410997"/>
                    </a:cubicBezTo>
                    <a:cubicBezTo>
                      <a:pt x="328012" y="419570"/>
                      <a:pt x="483269" y="394805"/>
                      <a:pt x="615667" y="286220"/>
                    </a:cubicBezTo>
                    <a:cubicBezTo>
                      <a:pt x="647099" y="260502"/>
                      <a:pt x="675674" y="229070"/>
                      <a:pt x="705202" y="200495"/>
                    </a:cubicBezTo>
                    <a:cubicBezTo>
                      <a:pt x="716632" y="189065"/>
                      <a:pt x="729014" y="183350"/>
                      <a:pt x="744254" y="189065"/>
                    </a:cubicBezTo>
                    <a:cubicBezTo>
                      <a:pt x="759494" y="194780"/>
                      <a:pt x="754732" y="210972"/>
                      <a:pt x="754732" y="222402"/>
                    </a:cubicBezTo>
                    <a:cubicBezTo>
                      <a:pt x="751874" y="282410"/>
                      <a:pt x="746159" y="342417"/>
                      <a:pt x="746159" y="403377"/>
                    </a:cubicBezTo>
                    <a:cubicBezTo>
                      <a:pt x="746159" y="445287"/>
                      <a:pt x="729014" y="474815"/>
                      <a:pt x="699487" y="503390"/>
                    </a:cubicBezTo>
                    <a:cubicBezTo>
                      <a:pt x="682342" y="520535"/>
                      <a:pt x="669007" y="528155"/>
                      <a:pt x="649004" y="506247"/>
                    </a:cubicBezTo>
                    <a:cubicBezTo>
                      <a:pt x="624239" y="478625"/>
                      <a:pt x="589949" y="468147"/>
                      <a:pt x="553754" y="471005"/>
                    </a:cubicBezTo>
                    <a:cubicBezTo>
                      <a:pt x="415642" y="482435"/>
                      <a:pt x="308009" y="549110"/>
                      <a:pt x="229904" y="662457"/>
                    </a:cubicBezTo>
                    <a:cubicBezTo>
                      <a:pt x="223237" y="672935"/>
                      <a:pt x="217522" y="685317"/>
                      <a:pt x="215617" y="697700"/>
                    </a:cubicBezTo>
                    <a:cubicBezTo>
                      <a:pt x="187994" y="852957"/>
                      <a:pt x="230857" y="916775"/>
                      <a:pt x="378494" y="911060"/>
                    </a:cubicBezTo>
                    <a:cubicBezTo>
                      <a:pt x="521369" y="905345"/>
                      <a:pt x="667102" y="758660"/>
                      <a:pt x="676627" y="611022"/>
                    </a:cubicBezTo>
                    <a:cubicBezTo>
                      <a:pt x="677579" y="594830"/>
                      <a:pt x="675674" y="578637"/>
                      <a:pt x="679484" y="563397"/>
                    </a:cubicBezTo>
                    <a:cubicBezTo>
                      <a:pt x="686152" y="536727"/>
                      <a:pt x="708059" y="513867"/>
                      <a:pt x="730919" y="514820"/>
                    </a:cubicBezTo>
                    <a:cubicBezTo>
                      <a:pt x="750922" y="515772"/>
                      <a:pt x="741397" y="547205"/>
                      <a:pt x="742349" y="564350"/>
                    </a:cubicBezTo>
                    <a:cubicBezTo>
                      <a:pt x="743302" y="707225"/>
                      <a:pt x="744254" y="850100"/>
                      <a:pt x="766162" y="992022"/>
                    </a:cubicBezTo>
                    <a:cubicBezTo>
                      <a:pt x="769972" y="1017740"/>
                      <a:pt x="761399" y="1029170"/>
                      <a:pt x="739492" y="1039647"/>
                    </a:cubicBezTo>
                    <a:cubicBezTo>
                      <a:pt x="686152" y="1065365"/>
                      <a:pt x="652814" y="1108227"/>
                      <a:pt x="633764" y="1162520"/>
                    </a:cubicBezTo>
                    <a:cubicBezTo>
                      <a:pt x="605189" y="1247292"/>
                      <a:pt x="600427" y="1333970"/>
                      <a:pt x="627097" y="1419695"/>
                    </a:cubicBezTo>
                    <a:cubicBezTo>
                      <a:pt x="651862" y="1503515"/>
                      <a:pt x="732824" y="1578762"/>
                      <a:pt x="794737" y="1576857"/>
                    </a:cubicBezTo>
                    <a:cubicBezTo>
                      <a:pt x="860459" y="1574952"/>
                      <a:pt x="942374" y="1493037"/>
                      <a:pt x="961424" y="1406360"/>
                    </a:cubicBezTo>
                    <a:cubicBezTo>
                      <a:pt x="982379" y="1312062"/>
                      <a:pt x="970949" y="1219670"/>
                      <a:pt x="932849" y="1131087"/>
                    </a:cubicBezTo>
                    <a:cubicBezTo>
                      <a:pt x="913799" y="1086320"/>
                      <a:pt x="881414" y="1050125"/>
                      <a:pt x="833789" y="1033932"/>
                    </a:cubicBezTo>
                    <a:cubicBezTo>
                      <a:pt x="805214" y="1024407"/>
                      <a:pt x="794737" y="1005357"/>
                      <a:pt x="787117" y="979640"/>
                    </a:cubicBezTo>
                    <a:cubicBezTo>
                      <a:pt x="761399" y="886295"/>
                      <a:pt x="774734" y="791045"/>
                      <a:pt x="783307" y="695795"/>
                    </a:cubicBezTo>
                    <a:cubicBezTo>
                      <a:pt x="785212" y="697700"/>
                      <a:pt x="788069" y="700557"/>
                      <a:pt x="789022" y="702462"/>
                    </a:cubicBezTo>
                    <a:cubicBezTo>
                      <a:pt x="789974" y="710082"/>
                      <a:pt x="790927" y="718655"/>
                      <a:pt x="790927" y="726275"/>
                    </a:cubicBezTo>
                    <a:cubicBezTo>
                      <a:pt x="787117" y="813905"/>
                      <a:pt x="829027" y="877722"/>
                      <a:pt x="895702" y="929157"/>
                    </a:cubicBezTo>
                    <a:cubicBezTo>
                      <a:pt x="955709" y="974877"/>
                      <a:pt x="1024289" y="1005357"/>
                      <a:pt x="1098584" y="1019645"/>
                    </a:cubicBezTo>
                    <a:cubicBezTo>
                      <a:pt x="1183357" y="1035837"/>
                      <a:pt x="1266224" y="1005357"/>
                      <a:pt x="1300514" y="946302"/>
                    </a:cubicBezTo>
                    <a:cubicBezTo>
                      <a:pt x="1332899" y="891057"/>
                      <a:pt x="1314802" y="804380"/>
                      <a:pt x="1253842" y="741515"/>
                    </a:cubicBezTo>
                    <a:cubicBezTo>
                      <a:pt x="1189072" y="672935"/>
                      <a:pt x="1108109" y="628167"/>
                      <a:pt x="1015717" y="609117"/>
                    </a:cubicBezTo>
                    <a:cubicBezTo>
                      <a:pt x="951899" y="595782"/>
                      <a:pt x="889034" y="604355"/>
                      <a:pt x="835694" y="649122"/>
                    </a:cubicBezTo>
                    <a:cubicBezTo>
                      <a:pt x="823312" y="658647"/>
                      <a:pt x="814739" y="682460"/>
                      <a:pt x="792832" y="669125"/>
                    </a:cubicBezTo>
                    <a:cubicBezTo>
                      <a:pt x="774734" y="657695"/>
                      <a:pt x="771877" y="638645"/>
                      <a:pt x="772829" y="618642"/>
                    </a:cubicBezTo>
                    <a:cubicBezTo>
                      <a:pt x="776639" y="523392"/>
                      <a:pt x="779497" y="428142"/>
                      <a:pt x="784259" y="332892"/>
                    </a:cubicBezTo>
                    <a:cubicBezTo>
                      <a:pt x="786164" y="289077"/>
                      <a:pt x="805214" y="281457"/>
                      <a:pt x="843314" y="307175"/>
                    </a:cubicBezTo>
                    <a:cubicBezTo>
                      <a:pt x="858554" y="317652"/>
                      <a:pt x="873794" y="330035"/>
                      <a:pt x="889034" y="340512"/>
                    </a:cubicBezTo>
                    <a:cubicBezTo>
                      <a:pt x="1043339" y="451002"/>
                      <a:pt x="1213837" y="475767"/>
                      <a:pt x="1396717" y="431952"/>
                    </a:cubicBezTo>
                    <a:cubicBezTo>
                      <a:pt x="1411957" y="428142"/>
                      <a:pt x="1432912" y="428142"/>
                      <a:pt x="1437674" y="412902"/>
                    </a:cubicBezTo>
                    <a:cubicBezTo>
                      <a:pt x="1442437" y="393852"/>
                      <a:pt x="1421482" y="384327"/>
                      <a:pt x="1409099" y="372897"/>
                    </a:cubicBezTo>
                    <a:close/>
                    <a:moveTo>
                      <a:pt x="85124" y="362420"/>
                    </a:moveTo>
                    <a:cubicBezTo>
                      <a:pt x="277529" y="311937"/>
                      <a:pt x="468029" y="253835"/>
                      <a:pt x="657577" y="196685"/>
                    </a:cubicBezTo>
                    <a:cubicBezTo>
                      <a:pt x="548992" y="254787"/>
                      <a:pt x="207044" y="353847"/>
                      <a:pt x="85124" y="362420"/>
                    </a:cubicBezTo>
                    <a:close/>
                    <a:moveTo>
                      <a:pt x="385162" y="549110"/>
                    </a:moveTo>
                    <a:cubicBezTo>
                      <a:pt x="428977" y="511010"/>
                      <a:pt x="476602" y="487197"/>
                      <a:pt x="536609" y="498627"/>
                    </a:cubicBezTo>
                    <a:cubicBezTo>
                      <a:pt x="484222" y="510057"/>
                      <a:pt x="434692" y="529107"/>
                      <a:pt x="385162" y="549110"/>
                    </a:cubicBezTo>
                    <a:close/>
                    <a:moveTo>
                      <a:pt x="636622" y="1298727"/>
                    </a:moveTo>
                    <a:cubicBezTo>
                      <a:pt x="615667" y="1210145"/>
                      <a:pt x="652814" y="1120610"/>
                      <a:pt x="724252" y="1077747"/>
                    </a:cubicBezTo>
                    <a:cubicBezTo>
                      <a:pt x="674722" y="1139660"/>
                      <a:pt x="642337" y="1208240"/>
                      <a:pt x="636622" y="1298727"/>
                    </a:cubicBezTo>
                    <a:close/>
                    <a:moveTo>
                      <a:pt x="814739" y="756755"/>
                    </a:moveTo>
                    <a:cubicBezTo>
                      <a:pt x="834742" y="814857"/>
                      <a:pt x="861412" y="870102"/>
                      <a:pt x="909037" y="911060"/>
                    </a:cubicBezTo>
                    <a:cubicBezTo>
                      <a:pt x="845219" y="878675"/>
                      <a:pt x="809024" y="830097"/>
                      <a:pt x="814739" y="756755"/>
                    </a:cubicBezTo>
                    <a:close/>
                    <a:moveTo>
                      <a:pt x="971902" y="310032"/>
                    </a:move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43327" y="304317"/>
                      <a:pt x="912847" y="303365"/>
                      <a:pt x="873794" y="285267"/>
                    </a:cubicBezTo>
                    <a:cubicBezTo>
                      <a:pt x="915704" y="289077"/>
                      <a:pt x="948089" y="290030"/>
                      <a:pt x="978569" y="297650"/>
                    </a:cubicBezTo>
                    <a:cubicBezTo>
                      <a:pt x="981427" y="297650"/>
                      <a:pt x="985237" y="299555"/>
                      <a:pt x="989047" y="300507"/>
                    </a:cubicBezTo>
                    <a:cubicBezTo>
                      <a:pt x="1100489" y="312890"/>
                      <a:pt x="1209074" y="335750"/>
                      <a:pt x="1313849" y="376707"/>
                    </a:cubicBezTo>
                    <a:cubicBezTo>
                      <a:pt x="1199549" y="354800"/>
                      <a:pt x="1086202" y="331940"/>
                      <a:pt x="971902" y="310032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8F437700-3A0D-4C43-B2D9-5301CBC5832A}"/>
                  </a:ext>
                </a:extLst>
              </p:cNvPr>
              <p:cNvSpPr/>
              <p:nvPr/>
            </p:nvSpPr>
            <p:spPr>
              <a:xfrm rot="18853876" flipH="1">
                <a:off x="3268692" y="3175787"/>
                <a:ext cx="664000" cy="725563"/>
              </a:xfrm>
              <a:custGeom>
                <a:avLst/>
                <a:gdLst>
                  <a:gd name="connsiteX0" fmla="*/ 1409099 w 1438275"/>
                  <a:gd name="connsiteY0" fmla="*/ 372897 h 1571625"/>
                  <a:gd name="connsiteX1" fmla="*/ 949042 w 1438275"/>
                  <a:gd name="connsiteY1" fmla="*/ 243357 h 1571625"/>
                  <a:gd name="connsiteX2" fmla="*/ 852839 w 1438275"/>
                  <a:gd name="connsiteY2" fmla="*/ 270027 h 1571625"/>
                  <a:gd name="connsiteX3" fmla="*/ 797594 w 1438275"/>
                  <a:gd name="connsiteY3" fmla="*/ 227165 h 1571625"/>
                  <a:gd name="connsiteX4" fmla="*/ 817597 w 1438275"/>
                  <a:gd name="connsiteY4" fmla="*/ 33807 h 1571625"/>
                  <a:gd name="connsiteX5" fmla="*/ 801404 w 1438275"/>
                  <a:gd name="connsiteY5" fmla="*/ 2375 h 1571625"/>
                  <a:gd name="connsiteX6" fmla="*/ 764257 w 1438275"/>
                  <a:gd name="connsiteY6" fmla="*/ 36665 h 1571625"/>
                  <a:gd name="connsiteX7" fmla="*/ 648052 w 1438275"/>
                  <a:gd name="connsiteY7" fmla="*/ 163347 h 1571625"/>
                  <a:gd name="connsiteX8" fmla="*/ 21307 w 1438275"/>
                  <a:gd name="connsiteY8" fmla="*/ 350037 h 1571625"/>
                  <a:gd name="connsiteX9" fmla="*/ 352 w 1438275"/>
                  <a:gd name="connsiteY9" fmla="*/ 379565 h 1571625"/>
                  <a:gd name="connsiteX10" fmla="*/ 35594 w 1438275"/>
                  <a:gd name="connsiteY10" fmla="*/ 395757 h 1571625"/>
                  <a:gd name="connsiteX11" fmla="*/ 163229 w 1438275"/>
                  <a:gd name="connsiteY11" fmla="*/ 410997 h 1571625"/>
                  <a:gd name="connsiteX12" fmla="*/ 615667 w 1438275"/>
                  <a:gd name="connsiteY12" fmla="*/ 286220 h 1571625"/>
                  <a:gd name="connsiteX13" fmla="*/ 705202 w 1438275"/>
                  <a:gd name="connsiteY13" fmla="*/ 200495 h 1571625"/>
                  <a:gd name="connsiteX14" fmla="*/ 744254 w 1438275"/>
                  <a:gd name="connsiteY14" fmla="*/ 189065 h 1571625"/>
                  <a:gd name="connsiteX15" fmla="*/ 754732 w 1438275"/>
                  <a:gd name="connsiteY15" fmla="*/ 222402 h 1571625"/>
                  <a:gd name="connsiteX16" fmla="*/ 746159 w 1438275"/>
                  <a:gd name="connsiteY16" fmla="*/ 403377 h 1571625"/>
                  <a:gd name="connsiteX17" fmla="*/ 699487 w 1438275"/>
                  <a:gd name="connsiteY17" fmla="*/ 503390 h 1571625"/>
                  <a:gd name="connsiteX18" fmla="*/ 649004 w 1438275"/>
                  <a:gd name="connsiteY18" fmla="*/ 506247 h 1571625"/>
                  <a:gd name="connsiteX19" fmla="*/ 553754 w 1438275"/>
                  <a:gd name="connsiteY19" fmla="*/ 471005 h 1571625"/>
                  <a:gd name="connsiteX20" fmla="*/ 229904 w 1438275"/>
                  <a:gd name="connsiteY20" fmla="*/ 662457 h 1571625"/>
                  <a:gd name="connsiteX21" fmla="*/ 215617 w 1438275"/>
                  <a:gd name="connsiteY21" fmla="*/ 697700 h 1571625"/>
                  <a:gd name="connsiteX22" fmla="*/ 378494 w 1438275"/>
                  <a:gd name="connsiteY22" fmla="*/ 911060 h 1571625"/>
                  <a:gd name="connsiteX23" fmla="*/ 676627 w 1438275"/>
                  <a:gd name="connsiteY23" fmla="*/ 611022 h 1571625"/>
                  <a:gd name="connsiteX24" fmla="*/ 679484 w 1438275"/>
                  <a:gd name="connsiteY24" fmla="*/ 563397 h 1571625"/>
                  <a:gd name="connsiteX25" fmla="*/ 730919 w 1438275"/>
                  <a:gd name="connsiteY25" fmla="*/ 514820 h 1571625"/>
                  <a:gd name="connsiteX26" fmla="*/ 742349 w 1438275"/>
                  <a:gd name="connsiteY26" fmla="*/ 564350 h 1571625"/>
                  <a:gd name="connsiteX27" fmla="*/ 766162 w 1438275"/>
                  <a:gd name="connsiteY27" fmla="*/ 992022 h 1571625"/>
                  <a:gd name="connsiteX28" fmla="*/ 739492 w 1438275"/>
                  <a:gd name="connsiteY28" fmla="*/ 1039647 h 1571625"/>
                  <a:gd name="connsiteX29" fmla="*/ 633764 w 1438275"/>
                  <a:gd name="connsiteY29" fmla="*/ 1162520 h 1571625"/>
                  <a:gd name="connsiteX30" fmla="*/ 627097 w 1438275"/>
                  <a:gd name="connsiteY30" fmla="*/ 1419695 h 1571625"/>
                  <a:gd name="connsiteX31" fmla="*/ 794737 w 1438275"/>
                  <a:gd name="connsiteY31" fmla="*/ 1576857 h 1571625"/>
                  <a:gd name="connsiteX32" fmla="*/ 961424 w 1438275"/>
                  <a:gd name="connsiteY32" fmla="*/ 1406360 h 1571625"/>
                  <a:gd name="connsiteX33" fmla="*/ 932849 w 1438275"/>
                  <a:gd name="connsiteY33" fmla="*/ 1131087 h 1571625"/>
                  <a:gd name="connsiteX34" fmla="*/ 833789 w 1438275"/>
                  <a:gd name="connsiteY34" fmla="*/ 1033932 h 1571625"/>
                  <a:gd name="connsiteX35" fmla="*/ 787117 w 1438275"/>
                  <a:gd name="connsiteY35" fmla="*/ 979640 h 1571625"/>
                  <a:gd name="connsiteX36" fmla="*/ 783307 w 1438275"/>
                  <a:gd name="connsiteY36" fmla="*/ 695795 h 1571625"/>
                  <a:gd name="connsiteX37" fmla="*/ 789022 w 1438275"/>
                  <a:gd name="connsiteY37" fmla="*/ 702462 h 1571625"/>
                  <a:gd name="connsiteX38" fmla="*/ 790927 w 1438275"/>
                  <a:gd name="connsiteY38" fmla="*/ 726275 h 1571625"/>
                  <a:gd name="connsiteX39" fmla="*/ 895702 w 1438275"/>
                  <a:gd name="connsiteY39" fmla="*/ 929157 h 1571625"/>
                  <a:gd name="connsiteX40" fmla="*/ 1098584 w 1438275"/>
                  <a:gd name="connsiteY40" fmla="*/ 1019645 h 1571625"/>
                  <a:gd name="connsiteX41" fmla="*/ 1300514 w 1438275"/>
                  <a:gd name="connsiteY41" fmla="*/ 946302 h 1571625"/>
                  <a:gd name="connsiteX42" fmla="*/ 1253842 w 1438275"/>
                  <a:gd name="connsiteY42" fmla="*/ 741515 h 1571625"/>
                  <a:gd name="connsiteX43" fmla="*/ 1015717 w 1438275"/>
                  <a:gd name="connsiteY43" fmla="*/ 609117 h 1571625"/>
                  <a:gd name="connsiteX44" fmla="*/ 835694 w 1438275"/>
                  <a:gd name="connsiteY44" fmla="*/ 649122 h 1571625"/>
                  <a:gd name="connsiteX45" fmla="*/ 792832 w 1438275"/>
                  <a:gd name="connsiteY45" fmla="*/ 669125 h 1571625"/>
                  <a:gd name="connsiteX46" fmla="*/ 772829 w 1438275"/>
                  <a:gd name="connsiteY46" fmla="*/ 618642 h 1571625"/>
                  <a:gd name="connsiteX47" fmla="*/ 784259 w 1438275"/>
                  <a:gd name="connsiteY47" fmla="*/ 332892 h 1571625"/>
                  <a:gd name="connsiteX48" fmla="*/ 843314 w 1438275"/>
                  <a:gd name="connsiteY48" fmla="*/ 307175 h 1571625"/>
                  <a:gd name="connsiteX49" fmla="*/ 889034 w 1438275"/>
                  <a:gd name="connsiteY49" fmla="*/ 340512 h 1571625"/>
                  <a:gd name="connsiteX50" fmla="*/ 1396717 w 1438275"/>
                  <a:gd name="connsiteY50" fmla="*/ 431952 h 1571625"/>
                  <a:gd name="connsiteX51" fmla="*/ 1437674 w 1438275"/>
                  <a:gd name="connsiteY51" fmla="*/ 412902 h 1571625"/>
                  <a:gd name="connsiteX52" fmla="*/ 1409099 w 1438275"/>
                  <a:gd name="connsiteY52" fmla="*/ 372897 h 1571625"/>
                  <a:gd name="connsiteX53" fmla="*/ 85124 w 1438275"/>
                  <a:gd name="connsiteY53" fmla="*/ 362420 h 1571625"/>
                  <a:gd name="connsiteX54" fmla="*/ 657577 w 1438275"/>
                  <a:gd name="connsiteY54" fmla="*/ 196685 h 1571625"/>
                  <a:gd name="connsiteX55" fmla="*/ 85124 w 1438275"/>
                  <a:gd name="connsiteY55" fmla="*/ 362420 h 1571625"/>
                  <a:gd name="connsiteX56" fmla="*/ 385162 w 1438275"/>
                  <a:gd name="connsiteY56" fmla="*/ 549110 h 1571625"/>
                  <a:gd name="connsiteX57" fmla="*/ 536609 w 1438275"/>
                  <a:gd name="connsiteY57" fmla="*/ 498627 h 1571625"/>
                  <a:gd name="connsiteX58" fmla="*/ 385162 w 1438275"/>
                  <a:gd name="connsiteY58" fmla="*/ 549110 h 1571625"/>
                  <a:gd name="connsiteX59" fmla="*/ 636622 w 1438275"/>
                  <a:gd name="connsiteY59" fmla="*/ 1298727 h 1571625"/>
                  <a:gd name="connsiteX60" fmla="*/ 724252 w 1438275"/>
                  <a:gd name="connsiteY60" fmla="*/ 1077747 h 1571625"/>
                  <a:gd name="connsiteX61" fmla="*/ 636622 w 1438275"/>
                  <a:gd name="connsiteY61" fmla="*/ 1298727 h 1571625"/>
                  <a:gd name="connsiteX62" fmla="*/ 814739 w 1438275"/>
                  <a:gd name="connsiteY62" fmla="*/ 756755 h 1571625"/>
                  <a:gd name="connsiteX63" fmla="*/ 909037 w 1438275"/>
                  <a:gd name="connsiteY63" fmla="*/ 911060 h 1571625"/>
                  <a:gd name="connsiteX64" fmla="*/ 814739 w 1438275"/>
                  <a:gd name="connsiteY64" fmla="*/ 756755 h 1571625"/>
                  <a:gd name="connsiteX65" fmla="*/ 971902 w 1438275"/>
                  <a:gd name="connsiteY65" fmla="*/ 310032 h 1571625"/>
                  <a:gd name="connsiteX66" fmla="*/ 971902 w 1438275"/>
                  <a:gd name="connsiteY66" fmla="*/ 310032 h 1571625"/>
                  <a:gd name="connsiteX67" fmla="*/ 971902 w 1438275"/>
                  <a:gd name="connsiteY67" fmla="*/ 310032 h 1571625"/>
                  <a:gd name="connsiteX68" fmla="*/ 873794 w 1438275"/>
                  <a:gd name="connsiteY68" fmla="*/ 285267 h 1571625"/>
                  <a:gd name="connsiteX69" fmla="*/ 978569 w 1438275"/>
                  <a:gd name="connsiteY69" fmla="*/ 297650 h 1571625"/>
                  <a:gd name="connsiteX70" fmla="*/ 989047 w 1438275"/>
                  <a:gd name="connsiteY70" fmla="*/ 300507 h 1571625"/>
                  <a:gd name="connsiteX71" fmla="*/ 1313849 w 1438275"/>
                  <a:gd name="connsiteY71" fmla="*/ 376707 h 1571625"/>
                  <a:gd name="connsiteX72" fmla="*/ 971902 w 1438275"/>
                  <a:gd name="connsiteY72" fmla="*/ 310032 h 157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1438275" h="1571625">
                    <a:moveTo>
                      <a:pt x="1409099" y="372897"/>
                    </a:moveTo>
                    <a:cubicBezTo>
                      <a:pt x="1276702" y="253835"/>
                      <a:pt x="1126207" y="200495"/>
                      <a:pt x="949042" y="243357"/>
                    </a:cubicBezTo>
                    <a:cubicBezTo>
                      <a:pt x="916657" y="250977"/>
                      <a:pt x="885224" y="261455"/>
                      <a:pt x="852839" y="270027"/>
                    </a:cubicBezTo>
                    <a:cubicBezTo>
                      <a:pt x="805214" y="283362"/>
                      <a:pt x="794737" y="275742"/>
                      <a:pt x="797594" y="227165"/>
                    </a:cubicBezTo>
                    <a:cubicBezTo>
                      <a:pt x="801404" y="162395"/>
                      <a:pt x="804262" y="97625"/>
                      <a:pt x="817597" y="33807"/>
                    </a:cubicBezTo>
                    <a:cubicBezTo>
                      <a:pt x="821407" y="16662"/>
                      <a:pt x="819502" y="5232"/>
                      <a:pt x="801404" y="2375"/>
                    </a:cubicBezTo>
                    <a:cubicBezTo>
                      <a:pt x="776639" y="-1435"/>
                      <a:pt x="759494" y="-6198"/>
                      <a:pt x="764257" y="36665"/>
                    </a:cubicBezTo>
                    <a:cubicBezTo>
                      <a:pt x="778544" y="162395"/>
                      <a:pt x="772829" y="185255"/>
                      <a:pt x="648052" y="163347"/>
                    </a:cubicBezTo>
                    <a:cubicBezTo>
                      <a:pt x="409927" y="122390"/>
                      <a:pt x="197519" y="180492"/>
                      <a:pt x="21307" y="350037"/>
                    </a:cubicBezTo>
                    <a:cubicBezTo>
                      <a:pt x="12734" y="358610"/>
                      <a:pt x="-2506" y="366230"/>
                      <a:pt x="352" y="379565"/>
                    </a:cubicBezTo>
                    <a:cubicBezTo>
                      <a:pt x="4162" y="396710"/>
                      <a:pt x="22259" y="393852"/>
                      <a:pt x="35594" y="395757"/>
                    </a:cubicBezTo>
                    <a:cubicBezTo>
                      <a:pt x="78457" y="401472"/>
                      <a:pt x="120367" y="409092"/>
                      <a:pt x="163229" y="410997"/>
                    </a:cubicBezTo>
                    <a:cubicBezTo>
                      <a:pt x="328012" y="419570"/>
                      <a:pt x="483269" y="394805"/>
                      <a:pt x="615667" y="286220"/>
                    </a:cubicBezTo>
                    <a:cubicBezTo>
                      <a:pt x="647099" y="260502"/>
                      <a:pt x="675674" y="229070"/>
                      <a:pt x="705202" y="200495"/>
                    </a:cubicBezTo>
                    <a:cubicBezTo>
                      <a:pt x="716632" y="189065"/>
                      <a:pt x="729014" y="183350"/>
                      <a:pt x="744254" y="189065"/>
                    </a:cubicBezTo>
                    <a:cubicBezTo>
                      <a:pt x="759494" y="194780"/>
                      <a:pt x="754732" y="210972"/>
                      <a:pt x="754732" y="222402"/>
                    </a:cubicBezTo>
                    <a:cubicBezTo>
                      <a:pt x="751874" y="282410"/>
                      <a:pt x="746159" y="342417"/>
                      <a:pt x="746159" y="403377"/>
                    </a:cubicBezTo>
                    <a:cubicBezTo>
                      <a:pt x="746159" y="445287"/>
                      <a:pt x="729014" y="474815"/>
                      <a:pt x="699487" y="503390"/>
                    </a:cubicBezTo>
                    <a:cubicBezTo>
                      <a:pt x="682342" y="520535"/>
                      <a:pt x="669007" y="528155"/>
                      <a:pt x="649004" y="506247"/>
                    </a:cubicBezTo>
                    <a:cubicBezTo>
                      <a:pt x="624239" y="478625"/>
                      <a:pt x="589949" y="468147"/>
                      <a:pt x="553754" y="471005"/>
                    </a:cubicBezTo>
                    <a:cubicBezTo>
                      <a:pt x="415642" y="482435"/>
                      <a:pt x="308009" y="549110"/>
                      <a:pt x="229904" y="662457"/>
                    </a:cubicBezTo>
                    <a:cubicBezTo>
                      <a:pt x="223237" y="672935"/>
                      <a:pt x="217522" y="685317"/>
                      <a:pt x="215617" y="697700"/>
                    </a:cubicBezTo>
                    <a:cubicBezTo>
                      <a:pt x="187994" y="852957"/>
                      <a:pt x="230857" y="916775"/>
                      <a:pt x="378494" y="911060"/>
                    </a:cubicBezTo>
                    <a:cubicBezTo>
                      <a:pt x="521369" y="905345"/>
                      <a:pt x="667102" y="758660"/>
                      <a:pt x="676627" y="611022"/>
                    </a:cubicBezTo>
                    <a:cubicBezTo>
                      <a:pt x="677579" y="594830"/>
                      <a:pt x="675674" y="578637"/>
                      <a:pt x="679484" y="563397"/>
                    </a:cubicBezTo>
                    <a:cubicBezTo>
                      <a:pt x="686152" y="536727"/>
                      <a:pt x="708059" y="513867"/>
                      <a:pt x="730919" y="514820"/>
                    </a:cubicBezTo>
                    <a:cubicBezTo>
                      <a:pt x="750922" y="515772"/>
                      <a:pt x="741397" y="547205"/>
                      <a:pt x="742349" y="564350"/>
                    </a:cubicBezTo>
                    <a:cubicBezTo>
                      <a:pt x="743302" y="707225"/>
                      <a:pt x="744254" y="850100"/>
                      <a:pt x="766162" y="992022"/>
                    </a:cubicBezTo>
                    <a:cubicBezTo>
                      <a:pt x="769972" y="1017740"/>
                      <a:pt x="761399" y="1029170"/>
                      <a:pt x="739492" y="1039647"/>
                    </a:cubicBezTo>
                    <a:cubicBezTo>
                      <a:pt x="686152" y="1065365"/>
                      <a:pt x="652814" y="1108227"/>
                      <a:pt x="633764" y="1162520"/>
                    </a:cubicBezTo>
                    <a:cubicBezTo>
                      <a:pt x="605189" y="1247292"/>
                      <a:pt x="600427" y="1333970"/>
                      <a:pt x="627097" y="1419695"/>
                    </a:cubicBezTo>
                    <a:cubicBezTo>
                      <a:pt x="651862" y="1503515"/>
                      <a:pt x="732824" y="1578762"/>
                      <a:pt x="794737" y="1576857"/>
                    </a:cubicBezTo>
                    <a:cubicBezTo>
                      <a:pt x="860459" y="1574952"/>
                      <a:pt x="942374" y="1493037"/>
                      <a:pt x="961424" y="1406360"/>
                    </a:cubicBezTo>
                    <a:cubicBezTo>
                      <a:pt x="982379" y="1312062"/>
                      <a:pt x="970949" y="1219670"/>
                      <a:pt x="932849" y="1131087"/>
                    </a:cubicBezTo>
                    <a:cubicBezTo>
                      <a:pt x="913799" y="1086320"/>
                      <a:pt x="881414" y="1050125"/>
                      <a:pt x="833789" y="1033932"/>
                    </a:cubicBezTo>
                    <a:cubicBezTo>
                      <a:pt x="805214" y="1024407"/>
                      <a:pt x="794737" y="1005357"/>
                      <a:pt x="787117" y="979640"/>
                    </a:cubicBezTo>
                    <a:cubicBezTo>
                      <a:pt x="761399" y="886295"/>
                      <a:pt x="774734" y="791045"/>
                      <a:pt x="783307" y="695795"/>
                    </a:cubicBezTo>
                    <a:cubicBezTo>
                      <a:pt x="785212" y="697700"/>
                      <a:pt x="788069" y="700557"/>
                      <a:pt x="789022" y="702462"/>
                    </a:cubicBezTo>
                    <a:cubicBezTo>
                      <a:pt x="789974" y="710082"/>
                      <a:pt x="790927" y="718655"/>
                      <a:pt x="790927" y="726275"/>
                    </a:cubicBezTo>
                    <a:cubicBezTo>
                      <a:pt x="787117" y="813905"/>
                      <a:pt x="829027" y="877722"/>
                      <a:pt x="895702" y="929157"/>
                    </a:cubicBezTo>
                    <a:cubicBezTo>
                      <a:pt x="955709" y="974877"/>
                      <a:pt x="1024289" y="1005357"/>
                      <a:pt x="1098584" y="1019645"/>
                    </a:cubicBezTo>
                    <a:cubicBezTo>
                      <a:pt x="1183357" y="1035837"/>
                      <a:pt x="1266224" y="1005357"/>
                      <a:pt x="1300514" y="946302"/>
                    </a:cubicBezTo>
                    <a:cubicBezTo>
                      <a:pt x="1332899" y="891057"/>
                      <a:pt x="1314802" y="804380"/>
                      <a:pt x="1253842" y="741515"/>
                    </a:cubicBezTo>
                    <a:cubicBezTo>
                      <a:pt x="1189072" y="672935"/>
                      <a:pt x="1108109" y="628167"/>
                      <a:pt x="1015717" y="609117"/>
                    </a:cubicBezTo>
                    <a:cubicBezTo>
                      <a:pt x="951899" y="595782"/>
                      <a:pt x="889034" y="604355"/>
                      <a:pt x="835694" y="649122"/>
                    </a:cubicBezTo>
                    <a:cubicBezTo>
                      <a:pt x="823312" y="658647"/>
                      <a:pt x="814739" y="682460"/>
                      <a:pt x="792832" y="669125"/>
                    </a:cubicBezTo>
                    <a:cubicBezTo>
                      <a:pt x="774734" y="657695"/>
                      <a:pt x="771877" y="638645"/>
                      <a:pt x="772829" y="618642"/>
                    </a:cubicBezTo>
                    <a:cubicBezTo>
                      <a:pt x="776639" y="523392"/>
                      <a:pt x="779497" y="428142"/>
                      <a:pt x="784259" y="332892"/>
                    </a:cubicBezTo>
                    <a:cubicBezTo>
                      <a:pt x="786164" y="289077"/>
                      <a:pt x="805214" y="281457"/>
                      <a:pt x="843314" y="307175"/>
                    </a:cubicBezTo>
                    <a:cubicBezTo>
                      <a:pt x="858554" y="317652"/>
                      <a:pt x="873794" y="330035"/>
                      <a:pt x="889034" y="340512"/>
                    </a:cubicBezTo>
                    <a:cubicBezTo>
                      <a:pt x="1043339" y="451002"/>
                      <a:pt x="1213837" y="475767"/>
                      <a:pt x="1396717" y="431952"/>
                    </a:cubicBezTo>
                    <a:cubicBezTo>
                      <a:pt x="1411957" y="428142"/>
                      <a:pt x="1432912" y="428142"/>
                      <a:pt x="1437674" y="412902"/>
                    </a:cubicBezTo>
                    <a:cubicBezTo>
                      <a:pt x="1442437" y="393852"/>
                      <a:pt x="1421482" y="384327"/>
                      <a:pt x="1409099" y="372897"/>
                    </a:cubicBezTo>
                    <a:close/>
                    <a:moveTo>
                      <a:pt x="85124" y="362420"/>
                    </a:moveTo>
                    <a:cubicBezTo>
                      <a:pt x="277529" y="311937"/>
                      <a:pt x="468029" y="253835"/>
                      <a:pt x="657577" y="196685"/>
                    </a:cubicBezTo>
                    <a:cubicBezTo>
                      <a:pt x="548992" y="254787"/>
                      <a:pt x="207044" y="353847"/>
                      <a:pt x="85124" y="362420"/>
                    </a:cubicBezTo>
                    <a:close/>
                    <a:moveTo>
                      <a:pt x="385162" y="549110"/>
                    </a:moveTo>
                    <a:cubicBezTo>
                      <a:pt x="428977" y="511010"/>
                      <a:pt x="476602" y="487197"/>
                      <a:pt x="536609" y="498627"/>
                    </a:cubicBezTo>
                    <a:cubicBezTo>
                      <a:pt x="484222" y="510057"/>
                      <a:pt x="434692" y="529107"/>
                      <a:pt x="385162" y="549110"/>
                    </a:cubicBezTo>
                    <a:close/>
                    <a:moveTo>
                      <a:pt x="636622" y="1298727"/>
                    </a:moveTo>
                    <a:cubicBezTo>
                      <a:pt x="615667" y="1210145"/>
                      <a:pt x="652814" y="1120610"/>
                      <a:pt x="724252" y="1077747"/>
                    </a:cubicBezTo>
                    <a:cubicBezTo>
                      <a:pt x="674722" y="1139660"/>
                      <a:pt x="642337" y="1208240"/>
                      <a:pt x="636622" y="1298727"/>
                    </a:cubicBezTo>
                    <a:close/>
                    <a:moveTo>
                      <a:pt x="814739" y="756755"/>
                    </a:moveTo>
                    <a:cubicBezTo>
                      <a:pt x="834742" y="814857"/>
                      <a:pt x="861412" y="870102"/>
                      <a:pt x="909037" y="911060"/>
                    </a:cubicBezTo>
                    <a:cubicBezTo>
                      <a:pt x="845219" y="878675"/>
                      <a:pt x="809024" y="830097"/>
                      <a:pt x="814739" y="756755"/>
                    </a:cubicBezTo>
                    <a:close/>
                    <a:moveTo>
                      <a:pt x="971902" y="310032"/>
                    </a:move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43327" y="304317"/>
                      <a:pt x="912847" y="303365"/>
                      <a:pt x="873794" y="285267"/>
                    </a:cubicBezTo>
                    <a:cubicBezTo>
                      <a:pt x="915704" y="289077"/>
                      <a:pt x="948089" y="290030"/>
                      <a:pt x="978569" y="297650"/>
                    </a:cubicBezTo>
                    <a:cubicBezTo>
                      <a:pt x="981427" y="297650"/>
                      <a:pt x="985237" y="299555"/>
                      <a:pt x="989047" y="300507"/>
                    </a:cubicBezTo>
                    <a:cubicBezTo>
                      <a:pt x="1100489" y="312890"/>
                      <a:pt x="1209074" y="335750"/>
                      <a:pt x="1313849" y="376707"/>
                    </a:cubicBezTo>
                    <a:cubicBezTo>
                      <a:pt x="1199549" y="354800"/>
                      <a:pt x="1086202" y="331940"/>
                      <a:pt x="971902" y="310032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EE652DC-9745-4372-9E99-5D15D46AEFC5}"/>
                  </a:ext>
                </a:extLst>
              </p:cNvPr>
              <p:cNvSpPr/>
              <p:nvPr/>
            </p:nvSpPr>
            <p:spPr>
              <a:xfrm rot="18521158">
                <a:off x="3182513" y="3722455"/>
                <a:ext cx="684278" cy="747721"/>
              </a:xfrm>
              <a:custGeom>
                <a:avLst/>
                <a:gdLst>
                  <a:gd name="connsiteX0" fmla="*/ 1409099 w 1438275"/>
                  <a:gd name="connsiteY0" fmla="*/ 372897 h 1571625"/>
                  <a:gd name="connsiteX1" fmla="*/ 949042 w 1438275"/>
                  <a:gd name="connsiteY1" fmla="*/ 243357 h 1571625"/>
                  <a:gd name="connsiteX2" fmla="*/ 852839 w 1438275"/>
                  <a:gd name="connsiteY2" fmla="*/ 270027 h 1571625"/>
                  <a:gd name="connsiteX3" fmla="*/ 797594 w 1438275"/>
                  <a:gd name="connsiteY3" fmla="*/ 227165 h 1571625"/>
                  <a:gd name="connsiteX4" fmla="*/ 817597 w 1438275"/>
                  <a:gd name="connsiteY4" fmla="*/ 33807 h 1571625"/>
                  <a:gd name="connsiteX5" fmla="*/ 801404 w 1438275"/>
                  <a:gd name="connsiteY5" fmla="*/ 2375 h 1571625"/>
                  <a:gd name="connsiteX6" fmla="*/ 764257 w 1438275"/>
                  <a:gd name="connsiteY6" fmla="*/ 36665 h 1571625"/>
                  <a:gd name="connsiteX7" fmla="*/ 648052 w 1438275"/>
                  <a:gd name="connsiteY7" fmla="*/ 163347 h 1571625"/>
                  <a:gd name="connsiteX8" fmla="*/ 21307 w 1438275"/>
                  <a:gd name="connsiteY8" fmla="*/ 350037 h 1571625"/>
                  <a:gd name="connsiteX9" fmla="*/ 352 w 1438275"/>
                  <a:gd name="connsiteY9" fmla="*/ 379565 h 1571625"/>
                  <a:gd name="connsiteX10" fmla="*/ 35594 w 1438275"/>
                  <a:gd name="connsiteY10" fmla="*/ 395757 h 1571625"/>
                  <a:gd name="connsiteX11" fmla="*/ 163229 w 1438275"/>
                  <a:gd name="connsiteY11" fmla="*/ 410997 h 1571625"/>
                  <a:gd name="connsiteX12" fmla="*/ 615667 w 1438275"/>
                  <a:gd name="connsiteY12" fmla="*/ 286220 h 1571625"/>
                  <a:gd name="connsiteX13" fmla="*/ 705202 w 1438275"/>
                  <a:gd name="connsiteY13" fmla="*/ 200495 h 1571625"/>
                  <a:gd name="connsiteX14" fmla="*/ 744254 w 1438275"/>
                  <a:gd name="connsiteY14" fmla="*/ 189065 h 1571625"/>
                  <a:gd name="connsiteX15" fmla="*/ 754732 w 1438275"/>
                  <a:gd name="connsiteY15" fmla="*/ 222402 h 1571625"/>
                  <a:gd name="connsiteX16" fmla="*/ 746159 w 1438275"/>
                  <a:gd name="connsiteY16" fmla="*/ 403377 h 1571625"/>
                  <a:gd name="connsiteX17" fmla="*/ 699487 w 1438275"/>
                  <a:gd name="connsiteY17" fmla="*/ 503390 h 1571625"/>
                  <a:gd name="connsiteX18" fmla="*/ 649004 w 1438275"/>
                  <a:gd name="connsiteY18" fmla="*/ 506247 h 1571625"/>
                  <a:gd name="connsiteX19" fmla="*/ 553754 w 1438275"/>
                  <a:gd name="connsiteY19" fmla="*/ 471005 h 1571625"/>
                  <a:gd name="connsiteX20" fmla="*/ 229904 w 1438275"/>
                  <a:gd name="connsiteY20" fmla="*/ 662457 h 1571625"/>
                  <a:gd name="connsiteX21" fmla="*/ 215617 w 1438275"/>
                  <a:gd name="connsiteY21" fmla="*/ 697700 h 1571625"/>
                  <a:gd name="connsiteX22" fmla="*/ 378494 w 1438275"/>
                  <a:gd name="connsiteY22" fmla="*/ 911060 h 1571625"/>
                  <a:gd name="connsiteX23" fmla="*/ 676627 w 1438275"/>
                  <a:gd name="connsiteY23" fmla="*/ 611022 h 1571625"/>
                  <a:gd name="connsiteX24" fmla="*/ 679484 w 1438275"/>
                  <a:gd name="connsiteY24" fmla="*/ 563397 h 1571625"/>
                  <a:gd name="connsiteX25" fmla="*/ 730919 w 1438275"/>
                  <a:gd name="connsiteY25" fmla="*/ 514820 h 1571625"/>
                  <a:gd name="connsiteX26" fmla="*/ 742349 w 1438275"/>
                  <a:gd name="connsiteY26" fmla="*/ 564350 h 1571625"/>
                  <a:gd name="connsiteX27" fmla="*/ 766162 w 1438275"/>
                  <a:gd name="connsiteY27" fmla="*/ 992022 h 1571625"/>
                  <a:gd name="connsiteX28" fmla="*/ 739492 w 1438275"/>
                  <a:gd name="connsiteY28" fmla="*/ 1039647 h 1571625"/>
                  <a:gd name="connsiteX29" fmla="*/ 633764 w 1438275"/>
                  <a:gd name="connsiteY29" fmla="*/ 1162520 h 1571625"/>
                  <a:gd name="connsiteX30" fmla="*/ 627097 w 1438275"/>
                  <a:gd name="connsiteY30" fmla="*/ 1419695 h 1571625"/>
                  <a:gd name="connsiteX31" fmla="*/ 794737 w 1438275"/>
                  <a:gd name="connsiteY31" fmla="*/ 1576857 h 1571625"/>
                  <a:gd name="connsiteX32" fmla="*/ 961424 w 1438275"/>
                  <a:gd name="connsiteY32" fmla="*/ 1406360 h 1571625"/>
                  <a:gd name="connsiteX33" fmla="*/ 932849 w 1438275"/>
                  <a:gd name="connsiteY33" fmla="*/ 1131087 h 1571625"/>
                  <a:gd name="connsiteX34" fmla="*/ 833789 w 1438275"/>
                  <a:gd name="connsiteY34" fmla="*/ 1033932 h 1571625"/>
                  <a:gd name="connsiteX35" fmla="*/ 787117 w 1438275"/>
                  <a:gd name="connsiteY35" fmla="*/ 979640 h 1571625"/>
                  <a:gd name="connsiteX36" fmla="*/ 783307 w 1438275"/>
                  <a:gd name="connsiteY36" fmla="*/ 695795 h 1571625"/>
                  <a:gd name="connsiteX37" fmla="*/ 789022 w 1438275"/>
                  <a:gd name="connsiteY37" fmla="*/ 702462 h 1571625"/>
                  <a:gd name="connsiteX38" fmla="*/ 790927 w 1438275"/>
                  <a:gd name="connsiteY38" fmla="*/ 726275 h 1571625"/>
                  <a:gd name="connsiteX39" fmla="*/ 895702 w 1438275"/>
                  <a:gd name="connsiteY39" fmla="*/ 929157 h 1571625"/>
                  <a:gd name="connsiteX40" fmla="*/ 1098584 w 1438275"/>
                  <a:gd name="connsiteY40" fmla="*/ 1019645 h 1571625"/>
                  <a:gd name="connsiteX41" fmla="*/ 1300514 w 1438275"/>
                  <a:gd name="connsiteY41" fmla="*/ 946302 h 1571625"/>
                  <a:gd name="connsiteX42" fmla="*/ 1253842 w 1438275"/>
                  <a:gd name="connsiteY42" fmla="*/ 741515 h 1571625"/>
                  <a:gd name="connsiteX43" fmla="*/ 1015717 w 1438275"/>
                  <a:gd name="connsiteY43" fmla="*/ 609117 h 1571625"/>
                  <a:gd name="connsiteX44" fmla="*/ 835694 w 1438275"/>
                  <a:gd name="connsiteY44" fmla="*/ 649122 h 1571625"/>
                  <a:gd name="connsiteX45" fmla="*/ 792832 w 1438275"/>
                  <a:gd name="connsiteY45" fmla="*/ 669125 h 1571625"/>
                  <a:gd name="connsiteX46" fmla="*/ 772829 w 1438275"/>
                  <a:gd name="connsiteY46" fmla="*/ 618642 h 1571625"/>
                  <a:gd name="connsiteX47" fmla="*/ 784259 w 1438275"/>
                  <a:gd name="connsiteY47" fmla="*/ 332892 h 1571625"/>
                  <a:gd name="connsiteX48" fmla="*/ 843314 w 1438275"/>
                  <a:gd name="connsiteY48" fmla="*/ 307175 h 1571625"/>
                  <a:gd name="connsiteX49" fmla="*/ 889034 w 1438275"/>
                  <a:gd name="connsiteY49" fmla="*/ 340512 h 1571625"/>
                  <a:gd name="connsiteX50" fmla="*/ 1396717 w 1438275"/>
                  <a:gd name="connsiteY50" fmla="*/ 431952 h 1571625"/>
                  <a:gd name="connsiteX51" fmla="*/ 1437674 w 1438275"/>
                  <a:gd name="connsiteY51" fmla="*/ 412902 h 1571625"/>
                  <a:gd name="connsiteX52" fmla="*/ 1409099 w 1438275"/>
                  <a:gd name="connsiteY52" fmla="*/ 372897 h 1571625"/>
                  <a:gd name="connsiteX53" fmla="*/ 85124 w 1438275"/>
                  <a:gd name="connsiteY53" fmla="*/ 362420 h 1571625"/>
                  <a:gd name="connsiteX54" fmla="*/ 657577 w 1438275"/>
                  <a:gd name="connsiteY54" fmla="*/ 196685 h 1571625"/>
                  <a:gd name="connsiteX55" fmla="*/ 85124 w 1438275"/>
                  <a:gd name="connsiteY55" fmla="*/ 362420 h 1571625"/>
                  <a:gd name="connsiteX56" fmla="*/ 385162 w 1438275"/>
                  <a:gd name="connsiteY56" fmla="*/ 549110 h 1571625"/>
                  <a:gd name="connsiteX57" fmla="*/ 536609 w 1438275"/>
                  <a:gd name="connsiteY57" fmla="*/ 498627 h 1571625"/>
                  <a:gd name="connsiteX58" fmla="*/ 385162 w 1438275"/>
                  <a:gd name="connsiteY58" fmla="*/ 549110 h 1571625"/>
                  <a:gd name="connsiteX59" fmla="*/ 636622 w 1438275"/>
                  <a:gd name="connsiteY59" fmla="*/ 1298727 h 1571625"/>
                  <a:gd name="connsiteX60" fmla="*/ 724252 w 1438275"/>
                  <a:gd name="connsiteY60" fmla="*/ 1077747 h 1571625"/>
                  <a:gd name="connsiteX61" fmla="*/ 636622 w 1438275"/>
                  <a:gd name="connsiteY61" fmla="*/ 1298727 h 1571625"/>
                  <a:gd name="connsiteX62" fmla="*/ 814739 w 1438275"/>
                  <a:gd name="connsiteY62" fmla="*/ 756755 h 1571625"/>
                  <a:gd name="connsiteX63" fmla="*/ 909037 w 1438275"/>
                  <a:gd name="connsiteY63" fmla="*/ 911060 h 1571625"/>
                  <a:gd name="connsiteX64" fmla="*/ 814739 w 1438275"/>
                  <a:gd name="connsiteY64" fmla="*/ 756755 h 1571625"/>
                  <a:gd name="connsiteX65" fmla="*/ 971902 w 1438275"/>
                  <a:gd name="connsiteY65" fmla="*/ 310032 h 1571625"/>
                  <a:gd name="connsiteX66" fmla="*/ 971902 w 1438275"/>
                  <a:gd name="connsiteY66" fmla="*/ 310032 h 1571625"/>
                  <a:gd name="connsiteX67" fmla="*/ 971902 w 1438275"/>
                  <a:gd name="connsiteY67" fmla="*/ 310032 h 1571625"/>
                  <a:gd name="connsiteX68" fmla="*/ 873794 w 1438275"/>
                  <a:gd name="connsiteY68" fmla="*/ 285267 h 1571625"/>
                  <a:gd name="connsiteX69" fmla="*/ 978569 w 1438275"/>
                  <a:gd name="connsiteY69" fmla="*/ 297650 h 1571625"/>
                  <a:gd name="connsiteX70" fmla="*/ 989047 w 1438275"/>
                  <a:gd name="connsiteY70" fmla="*/ 300507 h 1571625"/>
                  <a:gd name="connsiteX71" fmla="*/ 1313849 w 1438275"/>
                  <a:gd name="connsiteY71" fmla="*/ 376707 h 1571625"/>
                  <a:gd name="connsiteX72" fmla="*/ 971902 w 1438275"/>
                  <a:gd name="connsiteY72" fmla="*/ 310032 h 157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1438275" h="1571625">
                    <a:moveTo>
                      <a:pt x="1409099" y="372897"/>
                    </a:moveTo>
                    <a:cubicBezTo>
                      <a:pt x="1276702" y="253835"/>
                      <a:pt x="1126207" y="200495"/>
                      <a:pt x="949042" y="243357"/>
                    </a:cubicBezTo>
                    <a:cubicBezTo>
                      <a:pt x="916657" y="250977"/>
                      <a:pt x="885224" y="261455"/>
                      <a:pt x="852839" y="270027"/>
                    </a:cubicBezTo>
                    <a:cubicBezTo>
                      <a:pt x="805214" y="283362"/>
                      <a:pt x="794737" y="275742"/>
                      <a:pt x="797594" y="227165"/>
                    </a:cubicBezTo>
                    <a:cubicBezTo>
                      <a:pt x="801404" y="162395"/>
                      <a:pt x="804262" y="97625"/>
                      <a:pt x="817597" y="33807"/>
                    </a:cubicBezTo>
                    <a:cubicBezTo>
                      <a:pt x="821407" y="16662"/>
                      <a:pt x="819502" y="5232"/>
                      <a:pt x="801404" y="2375"/>
                    </a:cubicBezTo>
                    <a:cubicBezTo>
                      <a:pt x="776639" y="-1435"/>
                      <a:pt x="759494" y="-6198"/>
                      <a:pt x="764257" y="36665"/>
                    </a:cubicBezTo>
                    <a:cubicBezTo>
                      <a:pt x="778544" y="162395"/>
                      <a:pt x="772829" y="185255"/>
                      <a:pt x="648052" y="163347"/>
                    </a:cubicBezTo>
                    <a:cubicBezTo>
                      <a:pt x="409927" y="122390"/>
                      <a:pt x="197519" y="180492"/>
                      <a:pt x="21307" y="350037"/>
                    </a:cubicBezTo>
                    <a:cubicBezTo>
                      <a:pt x="12734" y="358610"/>
                      <a:pt x="-2506" y="366230"/>
                      <a:pt x="352" y="379565"/>
                    </a:cubicBezTo>
                    <a:cubicBezTo>
                      <a:pt x="4162" y="396710"/>
                      <a:pt x="22259" y="393852"/>
                      <a:pt x="35594" y="395757"/>
                    </a:cubicBezTo>
                    <a:cubicBezTo>
                      <a:pt x="78457" y="401472"/>
                      <a:pt x="120367" y="409092"/>
                      <a:pt x="163229" y="410997"/>
                    </a:cubicBezTo>
                    <a:cubicBezTo>
                      <a:pt x="328012" y="419570"/>
                      <a:pt x="483269" y="394805"/>
                      <a:pt x="615667" y="286220"/>
                    </a:cubicBezTo>
                    <a:cubicBezTo>
                      <a:pt x="647099" y="260502"/>
                      <a:pt x="675674" y="229070"/>
                      <a:pt x="705202" y="200495"/>
                    </a:cubicBezTo>
                    <a:cubicBezTo>
                      <a:pt x="716632" y="189065"/>
                      <a:pt x="729014" y="183350"/>
                      <a:pt x="744254" y="189065"/>
                    </a:cubicBezTo>
                    <a:cubicBezTo>
                      <a:pt x="759494" y="194780"/>
                      <a:pt x="754732" y="210972"/>
                      <a:pt x="754732" y="222402"/>
                    </a:cubicBezTo>
                    <a:cubicBezTo>
                      <a:pt x="751874" y="282410"/>
                      <a:pt x="746159" y="342417"/>
                      <a:pt x="746159" y="403377"/>
                    </a:cubicBezTo>
                    <a:cubicBezTo>
                      <a:pt x="746159" y="445287"/>
                      <a:pt x="729014" y="474815"/>
                      <a:pt x="699487" y="503390"/>
                    </a:cubicBezTo>
                    <a:cubicBezTo>
                      <a:pt x="682342" y="520535"/>
                      <a:pt x="669007" y="528155"/>
                      <a:pt x="649004" y="506247"/>
                    </a:cubicBezTo>
                    <a:cubicBezTo>
                      <a:pt x="624239" y="478625"/>
                      <a:pt x="589949" y="468147"/>
                      <a:pt x="553754" y="471005"/>
                    </a:cubicBezTo>
                    <a:cubicBezTo>
                      <a:pt x="415642" y="482435"/>
                      <a:pt x="308009" y="549110"/>
                      <a:pt x="229904" y="662457"/>
                    </a:cubicBezTo>
                    <a:cubicBezTo>
                      <a:pt x="223237" y="672935"/>
                      <a:pt x="217522" y="685317"/>
                      <a:pt x="215617" y="697700"/>
                    </a:cubicBezTo>
                    <a:cubicBezTo>
                      <a:pt x="187994" y="852957"/>
                      <a:pt x="230857" y="916775"/>
                      <a:pt x="378494" y="911060"/>
                    </a:cubicBezTo>
                    <a:cubicBezTo>
                      <a:pt x="521369" y="905345"/>
                      <a:pt x="667102" y="758660"/>
                      <a:pt x="676627" y="611022"/>
                    </a:cubicBezTo>
                    <a:cubicBezTo>
                      <a:pt x="677579" y="594830"/>
                      <a:pt x="675674" y="578637"/>
                      <a:pt x="679484" y="563397"/>
                    </a:cubicBezTo>
                    <a:cubicBezTo>
                      <a:pt x="686152" y="536727"/>
                      <a:pt x="708059" y="513867"/>
                      <a:pt x="730919" y="514820"/>
                    </a:cubicBezTo>
                    <a:cubicBezTo>
                      <a:pt x="750922" y="515772"/>
                      <a:pt x="741397" y="547205"/>
                      <a:pt x="742349" y="564350"/>
                    </a:cubicBezTo>
                    <a:cubicBezTo>
                      <a:pt x="743302" y="707225"/>
                      <a:pt x="744254" y="850100"/>
                      <a:pt x="766162" y="992022"/>
                    </a:cubicBezTo>
                    <a:cubicBezTo>
                      <a:pt x="769972" y="1017740"/>
                      <a:pt x="761399" y="1029170"/>
                      <a:pt x="739492" y="1039647"/>
                    </a:cubicBezTo>
                    <a:cubicBezTo>
                      <a:pt x="686152" y="1065365"/>
                      <a:pt x="652814" y="1108227"/>
                      <a:pt x="633764" y="1162520"/>
                    </a:cubicBezTo>
                    <a:cubicBezTo>
                      <a:pt x="605189" y="1247292"/>
                      <a:pt x="600427" y="1333970"/>
                      <a:pt x="627097" y="1419695"/>
                    </a:cubicBezTo>
                    <a:cubicBezTo>
                      <a:pt x="651862" y="1503515"/>
                      <a:pt x="732824" y="1578762"/>
                      <a:pt x="794737" y="1576857"/>
                    </a:cubicBezTo>
                    <a:cubicBezTo>
                      <a:pt x="860459" y="1574952"/>
                      <a:pt x="942374" y="1493037"/>
                      <a:pt x="961424" y="1406360"/>
                    </a:cubicBezTo>
                    <a:cubicBezTo>
                      <a:pt x="982379" y="1312062"/>
                      <a:pt x="970949" y="1219670"/>
                      <a:pt x="932849" y="1131087"/>
                    </a:cubicBezTo>
                    <a:cubicBezTo>
                      <a:pt x="913799" y="1086320"/>
                      <a:pt x="881414" y="1050125"/>
                      <a:pt x="833789" y="1033932"/>
                    </a:cubicBezTo>
                    <a:cubicBezTo>
                      <a:pt x="805214" y="1024407"/>
                      <a:pt x="794737" y="1005357"/>
                      <a:pt x="787117" y="979640"/>
                    </a:cubicBezTo>
                    <a:cubicBezTo>
                      <a:pt x="761399" y="886295"/>
                      <a:pt x="774734" y="791045"/>
                      <a:pt x="783307" y="695795"/>
                    </a:cubicBezTo>
                    <a:cubicBezTo>
                      <a:pt x="785212" y="697700"/>
                      <a:pt x="788069" y="700557"/>
                      <a:pt x="789022" y="702462"/>
                    </a:cubicBezTo>
                    <a:cubicBezTo>
                      <a:pt x="789974" y="710082"/>
                      <a:pt x="790927" y="718655"/>
                      <a:pt x="790927" y="726275"/>
                    </a:cubicBezTo>
                    <a:cubicBezTo>
                      <a:pt x="787117" y="813905"/>
                      <a:pt x="829027" y="877722"/>
                      <a:pt x="895702" y="929157"/>
                    </a:cubicBezTo>
                    <a:cubicBezTo>
                      <a:pt x="955709" y="974877"/>
                      <a:pt x="1024289" y="1005357"/>
                      <a:pt x="1098584" y="1019645"/>
                    </a:cubicBezTo>
                    <a:cubicBezTo>
                      <a:pt x="1183357" y="1035837"/>
                      <a:pt x="1266224" y="1005357"/>
                      <a:pt x="1300514" y="946302"/>
                    </a:cubicBezTo>
                    <a:cubicBezTo>
                      <a:pt x="1332899" y="891057"/>
                      <a:pt x="1314802" y="804380"/>
                      <a:pt x="1253842" y="741515"/>
                    </a:cubicBezTo>
                    <a:cubicBezTo>
                      <a:pt x="1189072" y="672935"/>
                      <a:pt x="1108109" y="628167"/>
                      <a:pt x="1015717" y="609117"/>
                    </a:cubicBezTo>
                    <a:cubicBezTo>
                      <a:pt x="951899" y="595782"/>
                      <a:pt x="889034" y="604355"/>
                      <a:pt x="835694" y="649122"/>
                    </a:cubicBezTo>
                    <a:cubicBezTo>
                      <a:pt x="823312" y="658647"/>
                      <a:pt x="814739" y="682460"/>
                      <a:pt x="792832" y="669125"/>
                    </a:cubicBezTo>
                    <a:cubicBezTo>
                      <a:pt x="774734" y="657695"/>
                      <a:pt x="771877" y="638645"/>
                      <a:pt x="772829" y="618642"/>
                    </a:cubicBezTo>
                    <a:cubicBezTo>
                      <a:pt x="776639" y="523392"/>
                      <a:pt x="779497" y="428142"/>
                      <a:pt x="784259" y="332892"/>
                    </a:cubicBezTo>
                    <a:cubicBezTo>
                      <a:pt x="786164" y="289077"/>
                      <a:pt x="805214" y="281457"/>
                      <a:pt x="843314" y="307175"/>
                    </a:cubicBezTo>
                    <a:cubicBezTo>
                      <a:pt x="858554" y="317652"/>
                      <a:pt x="873794" y="330035"/>
                      <a:pt x="889034" y="340512"/>
                    </a:cubicBezTo>
                    <a:cubicBezTo>
                      <a:pt x="1043339" y="451002"/>
                      <a:pt x="1213837" y="475767"/>
                      <a:pt x="1396717" y="431952"/>
                    </a:cubicBezTo>
                    <a:cubicBezTo>
                      <a:pt x="1411957" y="428142"/>
                      <a:pt x="1432912" y="428142"/>
                      <a:pt x="1437674" y="412902"/>
                    </a:cubicBezTo>
                    <a:cubicBezTo>
                      <a:pt x="1442437" y="393852"/>
                      <a:pt x="1421482" y="384327"/>
                      <a:pt x="1409099" y="372897"/>
                    </a:cubicBezTo>
                    <a:close/>
                    <a:moveTo>
                      <a:pt x="85124" y="362420"/>
                    </a:moveTo>
                    <a:cubicBezTo>
                      <a:pt x="277529" y="311937"/>
                      <a:pt x="468029" y="253835"/>
                      <a:pt x="657577" y="196685"/>
                    </a:cubicBezTo>
                    <a:cubicBezTo>
                      <a:pt x="548992" y="254787"/>
                      <a:pt x="207044" y="353847"/>
                      <a:pt x="85124" y="362420"/>
                    </a:cubicBezTo>
                    <a:close/>
                    <a:moveTo>
                      <a:pt x="385162" y="549110"/>
                    </a:moveTo>
                    <a:cubicBezTo>
                      <a:pt x="428977" y="511010"/>
                      <a:pt x="476602" y="487197"/>
                      <a:pt x="536609" y="498627"/>
                    </a:cubicBezTo>
                    <a:cubicBezTo>
                      <a:pt x="484222" y="510057"/>
                      <a:pt x="434692" y="529107"/>
                      <a:pt x="385162" y="549110"/>
                    </a:cubicBezTo>
                    <a:close/>
                    <a:moveTo>
                      <a:pt x="636622" y="1298727"/>
                    </a:moveTo>
                    <a:cubicBezTo>
                      <a:pt x="615667" y="1210145"/>
                      <a:pt x="652814" y="1120610"/>
                      <a:pt x="724252" y="1077747"/>
                    </a:cubicBezTo>
                    <a:cubicBezTo>
                      <a:pt x="674722" y="1139660"/>
                      <a:pt x="642337" y="1208240"/>
                      <a:pt x="636622" y="1298727"/>
                    </a:cubicBezTo>
                    <a:close/>
                    <a:moveTo>
                      <a:pt x="814739" y="756755"/>
                    </a:moveTo>
                    <a:cubicBezTo>
                      <a:pt x="834742" y="814857"/>
                      <a:pt x="861412" y="870102"/>
                      <a:pt x="909037" y="911060"/>
                    </a:cubicBezTo>
                    <a:cubicBezTo>
                      <a:pt x="845219" y="878675"/>
                      <a:pt x="809024" y="830097"/>
                      <a:pt x="814739" y="756755"/>
                    </a:cubicBezTo>
                    <a:close/>
                    <a:moveTo>
                      <a:pt x="971902" y="310032"/>
                    </a:move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43327" y="304317"/>
                      <a:pt x="912847" y="303365"/>
                      <a:pt x="873794" y="285267"/>
                    </a:cubicBezTo>
                    <a:cubicBezTo>
                      <a:pt x="915704" y="289077"/>
                      <a:pt x="948089" y="290030"/>
                      <a:pt x="978569" y="297650"/>
                    </a:cubicBezTo>
                    <a:cubicBezTo>
                      <a:pt x="981427" y="297650"/>
                      <a:pt x="985237" y="299555"/>
                      <a:pt x="989047" y="300507"/>
                    </a:cubicBezTo>
                    <a:cubicBezTo>
                      <a:pt x="1100489" y="312890"/>
                      <a:pt x="1209074" y="335750"/>
                      <a:pt x="1313849" y="376707"/>
                    </a:cubicBezTo>
                    <a:cubicBezTo>
                      <a:pt x="1199549" y="354800"/>
                      <a:pt x="1086202" y="331940"/>
                      <a:pt x="971902" y="310032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0B79024-1020-4F7B-9A5D-4D9E0FCEF5E4}"/>
                  </a:ext>
                </a:extLst>
              </p:cNvPr>
              <p:cNvSpPr/>
              <p:nvPr/>
            </p:nvSpPr>
            <p:spPr>
              <a:xfrm rot="12894755">
                <a:off x="1973396" y="583180"/>
                <a:ext cx="684278" cy="747721"/>
              </a:xfrm>
              <a:custGeom>
                <a:avLst/>
                <a:gdLst>
                  <a:gd name="connsiteX0" fmla="*/ 1409099 w 1438275"/>
                  <a:gd name="connsiteY0" fmla="*/ 372897 h 1571625"/>
                  <a:gd name="connsiteX1" fmla="*/ 949042 w 1438275"/>
                  <a:gd name="connsiteY1" fmla="*/ 243357 h 1571625"/>
                  <a:gd name="connsiteX2" fmla="*/ 852839 w 1438275"/>
                  <a:gd name="connsiteY2" fmla="*/ 270027 h 1571625"/>
                  <a:gd name="connsiteX3" fmla="*/ 797594 w 1438275"/>
                  <a:gd name="connsiteY3" fmla="*/ 227165 h 1571625"/>
                  <a:gd name="connsiteX4" fmla="*/ 817597 w 1438275"/>
                  <a:gd name="connsiteY4" fmla="*/ 33807 h 1571625"/>
                  <a:gd name="connsiteX5" fmla="*/ 801404 w 1438275"/>
                  <a:gd name="connsiteY5" fmla="*/ 2375 h 1571625"/>
                  <a:gd name="connsiteX6" fmla="*/ 764257 w 1438275"/>
                  <a:gd name="connsiteY6" fmla="*/ 36665 h 1571625"/>
                  <a:gd name="connsiteX7" fmla="*/ 648052 w 1438275"/>
                  <a:gd name="connsiteY7" fmla="*/ 163347 h 1571625"/>
                  <a:gd name="connsiteX8" fmla="*/ 21307 w 1438275"/>
                  <a:gd name="connsiteY8" fmla="*/ 350037 h 1571625"/>
                  <a:gd name="connsiteX9" fmla="*/ 352 w 1438275"/>
                  <a:gd name="connsiteY9" fmla="*/ 379565 h 1571625"/>
                  <a:gd name="connsiteX10" fmla="*/ 35594 w 1438275"/>
                  <a:gd name="connsiteY10" fmla="*/ 395757 h 1571625"/>
                  <a:gd name="connsiteX11" fmla="*/ 163229 w 1438275"/>
                  <a:gd name="connsiteY11" fmla="*/ 410997 h 1571625"/>
                  <a:gd name="connsiteX12" fmla="*/ 615667 w 1438275"/>
                  <a:gd name="connsiteY12" fmla="*/ 286220 h 1571625"/>
                  <a:gd name="connsiteX13" fmla="*/ 705202 w 1438275"/>
                  <a:gd name="connsiteY13" fmla="*/ 200495 h 1571625"/>
                  <a:gd name="connsiteX14" fmla="*/ 744254 w 1438275"/>
                  <a:gd name="connsiteY14" fmla="*/ 189065 h 1571625"/>
                  <a:gd name="connsiteX15" fmla="*/ 754732 w 1438275"/>
                  <a:gd name="connsiteY15" fmla="*/ 222402 h 1571625"/>
                  <a:gd name="connsiteX16" fmla="*/ 746159 w 1438275"/>
                  <a:gd name="connsiteY16" fmla="*/ 403377 h 1571625"/>
                  <a:gd name="connsiteX17" fmla="*/ 699487 w 1438275"/>
                  <a:gd name="connsiteY17" fmla="*/ 503390 h 1571625"/>
                  <a:gd name="connsiteX18" fmla="*/ 649004 w 1438275"/>
                  <a:gd name="connsiteY18" fmla="*/ 506247 h 1571625"/>
                  <a:gd name="connsiteX19" fmla="*/ 553754 w 1438275"/>
                  <a:gd name="connsiteY19" fmla="*/ 471005 h 1571625"/>
                  <a:gd name="connsiteX20" fmla="*/ 229904 w 1438275"/>
                  <a:gd name="connsiteY20" fmla="*/ 662457 h 1571625"/>
                  <a:gd name="connsiteX21" fmla="*/ 215617 w 1438275"/>
                  <a:gd name="connsiteY21" fmla="*/ 697700 h 1571625"/>
                  <a:gd name="connsiteX22" fmla="*/ 378494 w 1438275"/>
                  <a:gd name="connsiteY22" fmla="*/ 911060 h 1571625"/>
                  <a:gd name="connsiteX23" fmla="*/ 676627 w 1438275"/>
                  <a:gd name="connsiteY23" fmla="*/ 611022 h 1571625"/>
                  <a:gd name="connsiteX24" fmla="*/ 679484 w 1438275"/>
                  <a:gd name="connsiteY24" fmla="*/ 563397 h 1571625"/>
                  <a:gd name="connsiteX25" fmla="*/ 730919 w 1438275"/>
                  <a:gd name="connsiteY25" fmla="*/ 514820 h 1571625"/>
                  <a:gd name="connsiteX26" fmla="*/ 742349 w 1438275"/>
                  <a:gd name="connsiteY26" fmla="*/ 564350 h 1571625"/>
                  <a:gd name="connsiteX27" fmla="*/ 766162 w 1438275"/>
                  <a:gd name="connsiteY27" fmla="*/ 992022 h 1571625"/>
                  <a:gd name="connsiteX28" fmla="*/ 739492 w 1438275"/>
                  <a:gd name="connsiteY28" fmla="*/ 1039647 h 1571625"/>
                  <a:gd name="connsiteX29" fmla="*/ 633764 w 1438275"/>
                  <a:gd name="connsiteY29" fmla="*/ 1162520 h 1571625"/>
                  <a:gd name="connsiteX30" fmla="*/ 627097 w 1438275"/>
                  <a:gd name="connsiteY30" fmla="*/ 1419695 h 1571625"/>
                  <a:gd name="connsiteX31" fmla="*/ 794737 w 1438275"/>
                  <a:gd name="connsiteY31" fmla="*/ 1576857 h 1571625"/>
                  <a:gd name="connsiteX32" fmla="*/ 961424 w 1438275"/>
                  <a:gd name="connsiteY32" fmla="*/ 1406360 h 1571625"/>
                  <a:gd name="connsiteX33" fmla="*/ 932849 w 1438275"/>
                  <a:gd name="connsiteY33" fmla="*/ 1131087 h 1571625"/>
                  <a:gd name="connsiteX34" fmla="*/ 833789 w 1438275"/>
                  <a:gd name="connsiteY34" fmla="*/ 1033932 h 1571625"/>
                  <a:gd name="connsiteX35" fmla="*/ 787117 w 1438275"/>
                  <a:gd name="connsiteY35" fmla="*/ 979640 h 1571625"/>
                  <a:gd name="connsiteX36" fmla="*/ 783307 w 1438275"/>
                  <a:gd name="connsiteY36" fmla="*/ 695795 h 1571625"/>
                  <a:gd name="connsiteX37" fmla="*/ 789022 w 1438275"/>
                  <a:gd name="connsiteY37" fmla="*/ 702462 h 1571625"/>
                  <a:gd name="connsiteX38" fmla="*/ 790927 w 1438275"/>
                  <a:gd name="connsiteY38" fmla="*/ 726275 h 1571625"/>
                  <a:gd name="connsiteX39" fmla="*/ 895702 w 1438275"/>
                  <a:gd name="connsiteY39" fmla="*/ 929157 h 1571625"/>
                  <a:gd name="connsiteX40" fmla="*/ 1098584 w 1438275"/>
                  <a:gd name="connsiteY40" fmla="*/ 1019645 h 1571625"/>
                  <a:gd name="connsiteX41" fmla="*/ 1300514 w 1438275"/>
                  <a:gd name="connsiteY41" fmla="*/ 946302 h 1571625"/>
                  <a:gd name="connsiteX42" fmla="*/ 1253842 w 1438275"/>
                  <a:gd name="connsiteY42" fmla="*/ 741515 h 1571625"/>
                  <a:gd name="connsiteX43" fmla="*/ 1015717 w 1438275"/>
                  <a:gd name="connsiteY43" fmla="*/ 609117 h 1571625"/>
                  <a:gd name="connsiteX44" fmla="*/ 835694 w 1438275"/>
                  <a:gd name="connsiteY44" fmla="*/ 649122 h 1571625"/>
                  <a:gd name="connsiteX45" fmla="*/ 792832 w 1438275"/>
                  <a:gd name="connsiteY45" fmla="*/ 669125 h 1571625"/>
                  <a:gd name="connsiteX46" fmla="*/ 772829 w 1438275"/>
                  <a:gd name="connsiteY46" fmla="*/ 618642 h 1571625"/>
                  <a:gd name="connsiteX47" fmla="*/ 784259 w 1438275"/>
                  <a:gd name="connsiteY47" fmla="*/ 332892 h 1571625"/>
                  <a:gd name="connsiteX48" fmla="*/ 843314 w 1438275"/>
                  <a:gd name="connsiteY48" fmla="*/ 307175 h 1571625"/>
                  <a:gd name="connsiteX49" fmla="*/ 889034 w 1438275"/>
                  <a:gd name="connsiteY49" fmla="*/ 340512 h 1571625"/>
                  <a:gd name="connsiteX50" fmla="*/ 1396717 w 1438275"/>
                  <a:gd name="connsiteY50" fmla="*/ 431952 h 1571625"/>
                  <a:gd name="connsiteX51" fmla="*/ 1437674 w 1438275"/>
                  <a:gd name="connsiteY51" fmla="*/ 412902 h 1571625"/>
                  <a:gd name="connsiteX52" fmla="*/ 1409099 w 1438275"/>
                  <a:gd name="connsiteY52" fmla="*/ 372897 h 1571625"/>
                  <a:gd name="connsiteX53" fmla="*/ 85124 w 1438275"/>
                  <a:gd name="connsiteY53" fmla="*/ 362420 h 1571625"/>
                  <a:gd name="connsiteX54" fmla="*/ 657577 w 1438275"/>
                  <a:gd name="connsiteY54" fmla="*/ 196685 h 1571625"/>
                  <a:gd name="connsiteX55" fmla="*/ 85124 w 1438275"/>
                  <a:gd name="connsiteY55" fmla="*/ 362420 h 1571625"/>
                  <a:gd name="connsiteX56" fmla="*/ 385162 w 1438275"/>
                  <a:gd name="connsiteY56" fmla="*/ 549110 h 1571625"/>
                  <a:gd name="connsiteX57" fmla="*/ 536609 w 1438275"/>
                  <a:gd name="connsiteY57" fmla="*/ 498627 h 1571625"/>
                  <a:gd name="connsiteX58" fmla="*/ 385162 w 1438275"/>
                  <a:gd name="connsiteY58" fmla="*/ 549110 h 1571625"/>
                  <a:gd name="connsiteX59" fmla="*/ 636622 w 1438275"/>
                  <a:gd name="connsiteY59" fmla="*/ 1298727 h 1571625"/>
                  <a:gd name="connsiteX60" fmla="*/ 724252 w 1438275"/>
                  <a:gd name="connsiteY60" fmla="*/ 1077747 h 1571625"/>
                  <a:gd name="connsiteX61" fmla="*/ 636622 w 1438275"/>
                  <a:gd name="connsiteY61" fmla="*/ 1298727 h 1571625"/>
                  <a:gd name="connsiteX62" fmla="*/ 814739 w 1438275"/>
                  <a:gd name="connsiteY62" fmla="*/ 756755 h 1571625"/>
                  <a:gd name="connsiteX63" fmla="*/ 909037 w 1438275"/>
                  <a:gd name="connsiteY63" fmla="*/ 911060 h 1571625"/>
                  <a:gd name="connsiteX64" fmla="*/ 814739 w 1438275"/>
                  <a:gd name="connsiteY64" fmla="*/ 756755 h 1571625"/>
                  <a:gd name="connsiteX65" fmla="*/ 971902 w 1438275"/>
                  <a:gd name="connsiteY65" fmla="*/ 310032 h 1571625"/>
                  <a:gd name="connsiteX66" fmla="*/ 971902 w 1438275"/>
                  <a:gd name="connsiteY66" fmla="*/ 310032 h 1571625"/>
                  <a:gd name="connsiteX67" fmla="*/ 971902 w 1438275"/>
                  <a:gd name="connsiteY67" fmla="*/ 310032 h 1571625"/>
                  <a:gd name="connsiteX68" fmla="*/ 873794 w 1438275"/>
                  <a:gd name="connsiteY68" fmla="*/ 285267 h 1571625"/>
                  <a:gd name="connsiteX69" fmla="*/ 978569 w 1438275"/>
                  <a:gd name="connsiteY69" fmla="*/ 297650 h 1571625"/>
                  <a:gd name="connsiteX70" fmla="*/ 989047 w 1438275"/>
                  <a:gd name="connsiteY70" fmla="*/ 300507 h 1571625"/>
                  <a:gd name="connsiteX71" fmla="*/ 1313849 w 1438275"/>
                  <a:gd name="connsiteY71" fmla="*/ 376707 h 1571625"/>
                  <a:gd name="connsiteX72" fmla="*/ 971902 w 1438275"/>
                  <a:gd name="connsiteY72" fmla="*/ 310032 h 157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1438275" h="1571625">
                    <a:moveTo>
                      <a:pt x="1409099" y="372897"/>
                    </a:moveTo>
                    <a:cubicBezTo>
                      <a:pt x="1276702" y="253835"/>
                      <a:pt x="1126207" y="200495"/>
                      <a:pt x="949042" y="243357"/>
                    </a:cubicBezTo>
                    <a:cubicBezTo>
                      <a:pt x="916657" y="250977"/>
                      <a:pt x="885224" y="261455"/>
                      <a:pt x="852839" y="270027"/>
                    </a:cubicBezTo>
                    <a:cubicBezTo>
                      <a:pt x="805214" y="283362"/>
                      <a:pt x="794737" y="275742"/>
                      <a:pt x="797594" y="227165"/>
                    </a:cubicBezTo>
                    <a:cubicBezTo>
                      <a:pt x="801404" y="162395"/>
                      <a:pt x="804262" y="97625"/>
                      <a:pt x="817597" y="33807"/>
                    </a:cubicBezTo>
                    <a:cubicBezTo>
                      <a:pt x="821407" y="16662"/>
                      <a:pt x="819502" y="5232"/>
                      <a:pt x="801404" y="2375"/>
                    </a:cubicBezTo>
                    <a:cubicBezTo>
                      <a:pt x="776639" y="-1435"/>
                      <a:pt x="759494" y="-6198"/>
                      <a:pt x="764257" y="36665"/>
                    </a:cubicBezTo>
                    <a:cubicBezTo>
                      <a:pt x="778544" y="162395"/>
                      <a:pt x="772829" y="185255"/>
                      <a:pt x="648052" y="163347"/>
                    </a:cubicBezTo>
                    <a:cubicBezTo>
                      <a:pt x="409927" y="122390"/>
                      <a:pt x="197519" y="180492"/>
                      <a:pt x="21307" y="350037"/>
                    </a:cubicBezTo>
                    <a:cubicBezTo>
                      <a:pt x="12734" y="358610"/>
                      <a:pt x="-2506" y="366230"/>
                      <a:pt x="352" y="379565"/>
                    </a:cubicBezTo>
                    <a:cubicBezTo>
                      <a:pt x="4162" y="396710"/>
                      <a:pt x="22259" y="393852"/>
                      <a:pt x="35594" y="395757"/>
                    </a:cubicBezTo>
                    <a:cubicBezTo>
                      <a:pt x="78457" y="401472"/>
                      <a:pt x="120367" y="409092"/>
                      <a:pt x="163229" y="410997"/>
                    </a:cubicBezTo>
                    <a:cubicBezTo>
                      <a:pt x="328012" y="419570"/>
                      <a:pt x="483269" y="394805"/>
                      <a:pt x="615667" y="286220"/>
                    </a:cubicBezTo>
                    <a:cubicBezTo>
                      <a:pt x="647099" y="260502"/>
                      <a:pt x="675674" y="229070"/>
                      <a:pt x="705202" y="200495"/>
                    </a:cubicBezTo>
                    <a:cubicBezTo>
                      <a:pt x="716632" y="189065"/>
                      <a:pt x="729014" y="183350"/>
                      <a:pt x="744254" y="189065"/>
                    </a:cubicBezTo>
                    <a:cubicBezTo>
                      <a:pt x="759494" y="194780"/>
                      <a:pt x="754732" y="210972"/>
                      <a:pt x="754732" y="222402"/>
                    </a:cubicBezTo>
                    <a:cubicBezTo>
                      <a:pt x="751874" y="282410"/>
                      <a:pt x="746159" y="342417"/>
                      <a:pt x="746159" y="403377"/>
                    </a:cubicBezTo>
                    <a:cubicBezTo>
                      <a:pt x="746159" y="445287"/>
                      <a:pt x="729014" y="474815"/>
                      <a:pt x="699487" y="503390"/>
                    </a:cubicBezTo>
                    <a:cubicBezTo>
                      <a:pt x="682342" y="520535"/>
                      <a:pt x="669007" y="528155"/>
                      <a:pt x="649004" y="506247"/>
                    </a:cubicBezTo>
                    <a:cubicBezTo>
                      <a:pt x="624239" y="478625"/>
                      <a:pt x="589949" y="468147"/>
                      <a:pt x="553754" y="471005"/>
                    </a:cubicBezTo>
                    <a:cubicBezTo>
                      <a:pt x="415642" y="482435"/>
                      <a:pt x="308009" y="549110"/>
                      <a:pt x="229904" y="662457"/>
                    </a:cubicBezTo>
                    <a:cubicBezTo>
                      <a:pt x="223237" y="672935"/>
                      <a:pt x="217522" y="685317"/>
                      <a:pt x="215617" y="697700"/>
                    </a:cubicBezTo>
                    <a:cubicBezTo>
                      <a:pt x="187994" y="852957"/>
                      <a:pt x="230857" y="916775"/>
                      <a:pt x="378494" y="911060"/>
                    </a:cubicBezTo>
                    <a:cubicBezTo>
                      <a:pt x="521369" y="905345"/>
                      <a:pt x="667102" y="758660"/>
                      <a:pt x="676627" y="611022"/>
                    </a:cubicBezTo>
                    <a:cubicBezTo>
                      <a:pt x="677579" y="594830"/>
                      <a:pt x="675674" y="578637"/>
                      <a:pt x="679484" y="563397"/>
                    </a:cubicBezTo>
                    <a:cubicBezTo>
                      <a:pt x="686152" y="536727"/>
                      <a:pt x="708059" y="513867"/>
                      <a:pt x="730919" y="514820"/>
                    </a:cubicBezTo>
                    <a:cubicBezTo>
                      <a:pt x="750922" y="515772"/>
                      <a:pt x="741397" y="547205"/>
                      <a:pt x="742349" y="564350"/>
                    </a:cubicBezTo>
                    <a:cubicBezTo>
                      <a:pt x="743302" y="707225"/>
                      <a:pt x="744254" y="850100"/>
                      <a:pt x="766162" y="992022"/>
                    </a:cubicBezTo>
                    <a:cubicBezTo>
                      <a:pt x="769972" y="1017740"/>
                      <a:pt x="761399" y="1029170"/>
                      <a:pt x="739492" y="1039647"/>
                    </a:cubicBezTo>
                    <a:cubicBezTo>
                      <a:pt x="686152" y="1065365"/>
                      <a:pt x="652814" y="1108227"/>
                      <a:pt x="633764" y="1162520"/>
                    </a:cubicBezTo>
                    <a:cubicBezTo>
                      <a:pt x="605189" y="1247292"/>
                      <a:pt x="600427" y="1333970"/>
                      <a:pt x="627097" y="1419695"/>
                    </a:cubicBezTo>
                    <a:cubicBezTo>
                      <a:pt x="651862" y="1503515"/>
                      <a:pt x="732824" y="1578762"/>
                      <a:pt x="794737" y="1576857"/>
                    </a:cubicBezTo>
                    <a:cubicBezTo>
                      <a:pt x="860459" y="1574952"/>
                      <a:pt x="942374" y="1493037"/>
                      <a:pt x="961424" y="1406360"/>
                    </a:cubicBezTo>
                    <a:cubicBezTo>
                      <a:pt x="982379" y="1312062"/>
                      <a:pt x="970949" y="1219670"/>
                      <a:pt x="932849" y="1131087"/>
                    </a:cubicBezTo>
                    <a:cubicBezTo>
                      <a:pt x="913799" y="1086320"/>
                      <a:pt x="881414" y="1050125"/>
                      <a:pt x="833789" y="1033932"/>
                    </a:cubicBezTo>
                    <a:cubicBezTo>
                      <a:pt x="805214" y="1024407"/>
                      <a:pt x="794737" y="1005357"/>
                      <a:pt x="787117" y="979640"/>
                    </a:cubicBezTo>
                    <a:cubicBezTo>
                      <a:pt x="761399" y="886295"/>
                      <a:pt x="774734" y="791045"/>
                      <a:pt x="783307" y="695795"/>
                    </a:cubicBezTo>
                    <a:cubicBezTo>
                      <a:pt x="785212" y="697700"/>
                      <a:pt x="788069" y="700557"/>
                      <a:pt x="789022" y="702462"/>
                    </a:cubicBezTo>
                    <a:cubicBezTo>
                      <a:pt x="789974" y="710082"/>
                      <a:pt x="790927" y="718655"/>
                      <a:pt x="790927" y="726275"/>
                    </a:cubicBezTo>
                    <a:cubicBezTo>
                      <a:pt x="787117" y="813905"/>
                      <a:pt x="829027" y="877722"/>
                      <a:pt x="895702" y="929157"/>
                    </a:cubicBezTo>
                    <a:cubicBezTo>
                      <a:pt x="955709" y="974877"/>
                      <a:pt x="1024289" y="1005357"/>
                      <a:pt x="1098584" y="1019645"/>
                    </a:cubicBezTo>
                    <a:cubicBezTo>
                      <a:pt x="1183357" y="1035837"/>
                      <a:pt x="1266224" y="1005357"/>
                      <a:pt x="1300514" y="946302"/>
                    </a:cubicBezTo>
                    <a:cubicBezTo>
                      <a:pt x="1332899" y="891057"/>
                      <a:pt x="1314802" y="804380"/>
                      <a:pt x="1253842" y="741515"/>
                    </a:cubicBezTo>
                    <a:cubicBezTo>
                      <a:pt x="1189072" y="672935"/>
                      <a:pt x="1108109" y="628167"/>
                      <a:pt x="1015717" y="609117"/>
                    </a:cubicBezTo>
                    <a:cubicBezTo>
                      <a:pt x="951899" y="595782"/>
                      <a:pt x="889034" y="604355"/>
                      <a:pt x="835694" y="649122"/>
                    </a:cubicBezTo>
                    <a:cubicBezTo>
                      <a:pt x="823312" y="658647"/>
                      <a:pt x="814739" y="682460"/>
                      <a:pt x="792832" y="669125"/>
                    </a:cubicBezTo>
                    <a:cubicBezTo>
                      <a:pt x="774734" y="657695"/>
                      <a:pt x="771877" y="638645"/>
                      <a:pt x="772829" y="618642"/>
                    </a:cubicBezTo>
                    <a:cubicBezTo>
                      <a:pt x="776639" y="523392"/>
                      <a:pt x="779497" y="428142"/>
                      <a:pt x="784259" y="332892"/>
                    </a:cubicBezTo>
                    <a:cubicBezTo>
                      <a:pt x="786164" y="289077"/>
                      <a:pt x="805214" y="281457"/>
                      <a:pt x="843314" y="307175"/>
                    </a:cubicBezTo>
                    <a:cubicBezTo>
                      <a:pt x="858554" y="317652"/>
                      <a:pt x="873794" y="330035"/>
                      <a:pt x="889034" y="340512"/>
                    </a:cubicBezTo>
                    <a:cubicBezTo>
                      <a:pt x="1043339" y="451002"/>
                      <a:pt x="1213837" y="475767"/>
                      <a:pt x="1396717" y="431952"/>
                    </a:cubicBezTo>
                    <a:cubicBezTo>
                      <a:pt x="1411957" y="428142"/>
                      <a:pt x="1432912" y="428142"/>
                      <a:pt x="1437674" y="412902"/>
                    </a:cubicBezTo>
                    <a:cubicBezTo>
                      <a:pt x="1442437" y="393852"/>
                      <a:pt x="1421482" y="384327"/>
                      <a:pt x="1409099" y="372897"/>
                    </a:cubicBezTo>
                    <a:close/>
                    <a:moveTo>
                      <a:pt x="85124" y="362420"/>
                    </a:moveTo>
                    <a:cubicBezTo>
                      <a:pt x="277529" y="311937"/>
                      <a:pt x="468029" y="253835"/>
                      <a:pt x="657577" y="196685"/>
                    </a:cubicBezTo>
                    <a:cubicBezTo>
                      <a:pt x="548992" y="254787"/>
                      <a:pt x="207044" y="353847"/>
                      <a:pt x="85124" y="362420"/>
                    </a:cubicBezTo>
                    <a:close/>
                    <a:moveTo>
                      <a:pt x="385162" y="549110"/>
                    </a:moveTo>
                    <a:cubicBezTo>
                      <a:pt x="428977" y="511010"/>
                      <a:pt x="476602" y="487197"/>
                      <a:pt x="536609" y="498627"/>
                    </a:cubicBezTo>
                    <a:cubicBezTo>
                      <a:pt x="484222" y="510057"/>
                      <a:pt x="434692" y="529107"/>
                      <a:pt x="385162" y="549110"/>
                    </a:cubicBezTo>
                    <a:close/>
                    <a:moveTo>
                      <a:pt x="636622" y="1298727"/>
                    </a:moveTo>
                    <a:cubicBezTo>
                      <a:pt x="615667" y="1210145"/>
                      <a:pt x="652814" y="1120610"/>
                      <a:pt x="724252" y="1077747"/>
                    </a:cubicBezTo>
                    <a:cubicBezTo>
                      <a:pt x="674722" y="1139660"/>
                      <a:pt x="642337" y="1208240"/>
                      <a:pt x="636622" y="1298727"/>
                    </a:cubicBezTo>
                    <a:close/>
                    <a:moveTo>
                      <a:pt x="814739" y="756755"/>
                    </a:moveTo>
                    <a:cubicBezTo>
                      <a:pt x="834742" y="814857"/>
                      <a:pt x="861412" y="870102"/>
                      <a:pt x="909037" y="911060"/>
                    </a:cubicBezTo>
                    <a:cubicBezTo>
                      <a:pt x="845219" y="878675"/>
                      <a:pt x="809024" y="830097"/>
                      <a:pt x="814739" y="756755"/>
                    </a:cubicBezTo>
                    <a:close/>
                    <a:moveTo>
                      <a:pt x="971902" y="310032"/>
                    </a:move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43327" y="304317"/>
                      <a:pt x="912847" y="303365"/>
                      <a:pt x="873794" y="285267"/>
                    </a:cubicBezTo>
                    <a:cubicBezTo>
                      <a:pt x="915704" y="289077"/>
                      <a:pt x="948089" y="290030"/>
                      <a:pt x="978569" y="297650"/>
                    </a:cubicBezTo>
                    <a:cubicBezTo>
                      <a:pt x="981427" y="297650"/>
                      <a:pt x="985237" y="299555"/>
                      <a:pt x="989047" y="300507"/>
                    </a:cubicBezTo>
                    <a:cubicBezTo>
                      <a:pt x="1100489" y="312890"/>
                      <a:pt x="1209074" y="335750"/>
                      <a:pt x="1313849" y="376707"/>
                    </a:cubicBezTo>
                    <a:cubicBezTo>
                      <a:pt x="1199549" y="354800"/>
                      <a:pt x="1086202" y="331940"/>
                      <a:pt x="971902" y="310032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698BF5AC-DE2D-4F74-93C2-C7A483DA54A4}"/>
                  </a:ext>
                </a:extLst>
              </p:cNvPr>
              <p:cNvSpPr/>
              <p:nvPr/>
            </p:nvSpPr>
            <p:spPr>
              <a:xfrm rot="9608251">
                <a:off x="1297601" y="354418"/>
                <a:ext cx="684278" cy="747721"/>
              </a:xfrm>
              <a:custGeom>
                <a:avLst/>
                <a:gdLst>
                  <a:gd name="connsiteX0" fmla="*/ 1409099 w 1438275"/>
                  <a:gd name="connsiteY0" fmla="*/ 372897 h 1571625"/>
                  <a:gd name="connsiteX1" fmla="*/ 949042 w 1438275"/>
                  <a:gd name="connsiteY1" fmla="*/ 243357 h 1571625"/>
                  <a:gd name="connsiteX2" fmla="*/ 852839 w 1438275"/>
                  <a:gd name="connsiteY2" fmla="*/ 270027 h 1571625"/>
                  <a:gd name="connsiteX3" fmla="*/ 797594 w 1438275"/>
                  <a:gd name="connsiteY3" fmla="*/ 227165 h 1571625"/>
                  <a:gd name="connsiteX4" fmla="*/ 817597 w 1438275"/>
                  <a:gd name="connsiteY4" fmla="*/ 33807 h 1571625"/>
                  <a:gd name="connsiteX5" fmla="*/ 801404 w 1438275"/>
                  <a:gd name="connsiteY5" fmla="*/ 2375 h 1571625"/>
                  <a:gd name="connsiteX6" fmla="*/ 764257 w 1438275"/>
                  <a:gd name="connsiteY6" fmla="*/ 36665 h 1571625"/>
                  <a:gd name="connsiteX7" fmla="*/ 648052 w 1438275"/>
                  <a:gd name="connsiteY7" fmla="*/ 163347 h 1571625"/>
                  <a:gd name="connsiteX8" fmla="*/ 21307 w 1438275"/>
                  <a:gd name="connsiteY8" fmla="*/ 350037 h 1571625"/>
                  <a:gd name="connsiteX9" fmla="*/ 352 w 1438275"/>
                  <a:gd name="connsiteY9" fmla="*/ 379565 h 1571625"/>
                  <a:gd name="connsiteX10" fmla="*/ 35594 w 1438275"/>
                  <a:gd name="connsiteY10" fmla="*/ 395757 h 1571625"/>
                  <a:gd name="connsiteX11" fmla="*/ 163229 w 1438275"/>
                  <a:gd name="connsiteY11" fmla="*/ 410997 h 1571625"/>
                  <a:gd name="connsiteX12" fmla="*/ 615667 w 1438275"/>
                  <a:gd name="connsiteY12" fmla="*/ 286220 h 1571625"/>
                  <a:gd name="connsiteX13" fmla="*/ 705202 w 1438275"/>
                  <a:gd name="connsiteY13" fmla="*/ 200495 h 1571625"/>
                  <a:gd name="connsiteX14" fmla="*/ 744254 w 1438275"/>
                  <a:gd name="connsiteY14" fmla="*/ 189065 h 1571625"/>
                  <a:gd name="connsiteX15" fmla="*/ 754732 w 1438275"/>
                  <a:gd name="connsiteY15" fmla="*/ 222402 h 1571625"/>
                  <a:gd name="connsiteX16" fmla="*/ 746159 w 1438275"/>
                  <a:gd name="connsiteY16" fmla="*/ 403377 h 1571625"/>
                  <a:gd name="connsiteX17" fmla="*/ 699487 w 1438275"/>
                  <a:gd name="connsiteY17" fmla="*/ 503390 h 1571625"/>
                  <a:gd name="connsiteX18" fmla="*/ 649004 w 1438275"/>
                  <a:gd name="connsiteY18" fmla="*/ 506247 h 1571625"/>
                  <a:gd name="connsiteX19" fmla="*/ 553754 w 1438275"/>
                  <a:gd name="connsiteY19" fmla="*/ 471005 h 1571625"/>
                  <a:gd name="connsiteX20" fmla="*/ 229904 w 1438275"/>
                  <a:gd name="connsiteY20" fmla="*/ 662457 h 1571625"/>
                  <a:gd name="connsiteX21" fmla="*/ 215617 w 1438275"/>
                  <a:gd name="connsiteY21" fmla="*/ 697700 h 1571625"/>
                  <a:gd name="connsiteX22" fmla="*/ 378494 w 1438275"/>
                  <a:gd name="connsiteY22" fmla="*/ 911060 h 1571625"/>
                  <a:gd name="connsiteX23" fmla="*/ 676627 w 1438275"/>
                  <a:gd name="connsiteY23" fmla="*/ 611022 h 1571625"/>
                  <a:gd name="connsiteX24" fmla="*/ 679484 w 1438275"/>
                  <a:gd name="connsiteY24" fmla="*/ 563397 h 1571625"/>
                  <a:gd name="connsiteX25" fmla="*/ 730919 w 1438275"/>
                  <a:gd name="connsiteY25" fmla="*/ 514820 h 1571625"/>
                  <a:gd name="connsiteX26" fmla="*/ 742349 w 1438275"/>
                  <a:gd name="connsiteY26" fmla="*/ 564350 h 1571625"/>
                  <a:gd name="connsiteX27" fmla="*/ 766162 w 1438275"/>
                  <a:gd name="connsiteY27" fmla="*/ 992022 h 1571625"/>
                  <a:gd name="connsiteX28" fmla="*/ 739492 w 1438275"/>
                  <a:gd name="connsiteY28" fmla="*/ 1039647 h 1571625"/>
                  <a:gd name="connsiteX29" fmla="*/ 633764 w 1438275"/>
                  <a:gd name="connsiteY29" fmla="*/ 1162520 h 1571625"/>
                  <a:gd name="connsiteX30" fmla="*/ 627097 w 1438275"/>
                  <a:gd name="connsiteY30" fmla="*/ 1419695 h 1571625"/>
                  <a:gd name="connsiteX31" fmla="*/ 794737 w 1438275"/>
                  <a:gd name="connsiteY31" fmla="*/ 1576857 h 1571625"/>
                  <a:gd name="connsiteX32" fmla="*/ 961424 w 1438275"/>
                  <a:gd name="connsiteY32" fmla="*/ 1406360 h 1571625"/>
                  <a:gd name="connsiteX33" fmla="*/ 932849 w 1438275"/>
                  <a:gd name="connsiteY33" fmla="*/ 1131087 h 1571625"/>
                  <a:gd name="connsiteX34" fmla="*/ 833789 w 1438275"/>
                  <a:gd name="connsiteY34" fmla="*/ 1033932 h 1571625"/>
                  <a:gd name="connsiteX35" fmla="*/ 787117 w 1438275"/>
                  <a:gd name="connsiteY35" fmla="*/ 979640 h 1571625"/>
                  <a:gd name="connsiteX36" fmla="*/ 783307 w 1438275"/>
                  <a:gd name="connsiteY36" fmla="*/ 695795 h 1571625"/>
                  <a:gd name="connsiteX37" fmla="*/ 789022 w 1438275"/>
                  <a:gd name="connsiteY37" fmla="*/ 702462 h 1571625"/>
                  <a:gd name="connsiteX38" fmla="*/ 790927 w 1438275"/>
                  <a:gd name="connsiteY38" fmla="*/ 726275 h 1571625"/>
                  <a:gd name="connsiteX39" fmla="*/ 895702 w 1438275"/>
                  <a:gd name="connsiteY39" fmla="*/ 929157 h 1571625"/>
                  <a:gd name="connsiteX40" fmla="*/ 1098584 w 1438275"/>
                  <a:gd name="connsiteY40" fmla="*/ 1019645 h 1571625"/>
                  <a:gd name="connsiteX41" fmla="*/ 1300514 w 1438275"/>
                  <a:gd name="connsiteY41" fmla="*/ 946302 h 1571625"/>
                  <a:gd name="connsiteX42" fmla="*/ 1253842 w 1438275"/>
                  <a:gd name="connsiteY42" fmla="*/ 741515 h 1571625"/>
                  <a:gd name="connsiteX43" fmla="*/ 1015717 w 1438275"/>
                  <a:gd name="connsiteY43" fmla="*/ 609117 h 1571625"/>
                  <a:gd name="connsiteX44" fmla="*/ 835694 w 1438275"/>
                  <a:gd name="connsiteY44" fmla="*/ 649122 h 1571625"/>
                  <a:gd name="connsiteX45" fmla="*/ 792832 w 1438275"/>
                  <a:gd name="connsiteY45" fmla="*/ 669125 h 1571625"/>
                  <a:gd name="connsiteX46" fmla="*/ 772829 w 1438275"/>
                  <a:gd name="connsiteY46" fmla="*/ 618642 h 1571625"/>
                  <a:gd name="connsiteX47" fmla="*/ 784259 w 1438275"/>
                  <a:gd name="connsiteY47" fmla="*/ 332892 h 1571625"/>
                  <a:gd name="connsiteX48" fmla="*/ 843314 w 1438275"/>
                  <a:gd name="connsiteY48" fmla="*/ 307175 h 1571625"/>
                  <a:gd name="connsiteX49" fmla="*/ 889034 w 1438275"/>
                  <a:gd name="connsiteY49" fmla="*/ 340512 h 1571625"/>
                  <a:gd name="connsiteX50" fmla="*/ 1396717 w 1438275"/>
                  <a:gd name="connsiteY50" fmla="*/ 431952 h 1571625"/>
                  <a:gd name="connsiteX51" fmla="*/ 1437674 w 1438275"/>
                  <a:gd name="connsiteY51" fmla="*/ 412902 h 1571625"/>
                  <a:gd name="connsiteX52" fmla="*/ 1409099 w 1438275"/>
                  <a:gd name="connsiteY52" fmla="*/ 372897 h 1571625"/>
                  <a:gd name="connsiteX53" fmla="*/ 85124 w 1438275"/>
                  <a:gd name="connsiteY53" fmla="*/ 362420 h 1571625"/>
                  <a:gd name="connsiteX54" fmla="*/ 657577 w 1438275"/>
                  <a:gd name="connsiteY54" fmla="*/ 196685 h 1571625"/>
                  <a:gd name="connsiteX55" fmla="*/ 85124 w 1438275"/>
                  <a:gd name="connsiteY55" fmla="*/ 362420 h 1571625"/>
                  <a:gd name="connsiteX56" fmla="*/ 385162 w 1438275"/>
                  <a:gd name="connsiteY56" fmla="*/ 549110 h 1571625"/>
                  <a:gd name="connsiteX57" fmla="*/ 536609 w 1438275"/>
                  <a:gd name="connsiteY57" fmla="*/ 498627 h 1571625"/>
                  <a:gd name="connsiteX58" fmla="*/ 385162 w 1438275"/>
                  <a:gd name="connsiteY58" fmla="*/ 549110 h 1571625"/>
                  <a:gd name="connsiteX59" fmla="*/ 636622 w 1438275"/>
                  <a:gd name="connsiteY59" fmla="*/ 1298727 h 1571625"/>
                  <a:gd name="connsiteX60" fmla="*/ 724252 w 1438275"/>
                  <a:gd name="connsiteY60" fmla="*/ 1077747 h 1571625"/>
                  <a:gd name="connsiteX61" fmla="*/ 636622 w 1438275"/>
                  <a:gd name="connsiteY61" fmla="*/ 1298727 h 1571625"/>
                  <a:gd name="connsiteX62" fmla="*/ 814739 w 1438275"/>
                  <a:gd name="connsiteY62" fmla="*/ 756755 h 1571625"/>
                  <a:gd name="connsiteX63" fmla="*/ 909037 w 1438275"/>
                  <a:gd name="connsiteY63" fmla="*/ 911060 h 1571625"/>
                  <a:gd name="connsiteX64" fmla="*/ 814739 w 1438275"/>
                  <a:gd name="connsiteY64" fmla="*/ 756755 h 1571625"/>
                  <a:gd name="connsiteX65" fmla="*/ 971902 w 1438275"/>
                  <a:gd name="connsiteY65" fmla="*/ 310032 h 1571625"/>
                  <a:gd name="connsiteX66" fmla="*/ 971902 w 1438275"/>
                  <a:gd name="connsiteY66" fmla="*/ 310032 h 1571625"/>
                  <a:gd name="connsiteX67" fmla="*/ 971902 w 1438275"/>
                  <a:gd name="connsiteY67" fmla="*/ 310032 h 1571625"/>
                  <a:gd name="connsiteX68" fmla="*/ 873794 w 1438275"/>
                  <a:gd name="connsiteY68" fmla="*/ 285267 h 1571625"/>
                  <a:gd name="connsiteX69" fmla="*/ 978569 w 1438275"/>
                  <a:gd name="connsiteY69" fmla="*/ 297650 h 1571625"/>
                  <a:gd name="connsiteX70" fmla="*/ 989047 w 1438275"/>
                  <a:gd name="connsiteY70" fmla="*/ 300507 h 1571625"/>
                  <a:gd name="connsiteX71" fmla="*/ 1313849 w 1438275"/>
                  <a:gd name="connsiteY71" fmla="*/ 376707 h 1571625"/>
                  <a:gd name="connsiteX72" fmla="*/ 971902 w 1438275"/>
                  <a:gd name="connsiteY72" fmla="*/ 310032 h 157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1438275" h="1571625">
                    <a:moveTo>
                      <a:pt x="1409099" y="372897"/>
                    </a:moveTo>
                    <a:cubicBezTo>
                      <a:pt x="1276702" y="253835"/>
                      <a:pt x="1126207" y="200495"/>
                      <a:pt x="949042" y="243357"/>
                    </a:cubicBezTo>
                    <a:cubicBezTo>
                      <a:pt x="916657" y="250977"/>
                      <a:pt x="885224" y="261455"/>
                      <a:pt x="852839" y="270027"/>
                    </a:cubicBezTo>
                    <a:cubicBezTo>
                      <a:pt x="805214" y="283362"/>
                      <a:pt x="794737" y="275742"/>
                      <a:pt x="797594" y="227165"/>
                    </a:cubicBezTo>
                    <a:cubicBezTo>
                      <a:pt x="801404" y="162395"/>
                      <a:pt x="804262" y="97625"/>
                      <a:pt x="817597" y="33807"/>
                    </a:cubicBezTo>
                    <a:cubicBezTo>
                      <a:pt x="821407" y="16662"/>
                      <a:pt x="819502" y="5232"/>
                      <a:pt x="801404" y="2375"/>
                    </a:cubicBezTo>
                    <a:cubicBezTo>
                      <a:pt x="776639" y="-1435"/>
                      <a:pt x="759494" y="-6198"/>
                      <a:pt x="764257" y="36665"/>
                    </a:cubicBezTo>
                    <a:cubicBezTo>
                      <a:pt x="778544" y="162395"/>
                      <a:pt x="772829" y="185255"/>
                      <a:pt x="648052" y="163347"/>
                    </a:cubicBezTo>
                    <a:cubicBezTo>
                      <a:pt x="409927" y="122390"/>
                      <a:pt x="197519" y="180492"/>
                      <a:pt x="21307" y="350037"/>
                    </a:cubicBezTo>
                    <a:cubicBezTo>
                      <a:pt x="12734" y="358610"/>
                      <a:pt x="-2506" y="366230"/>
                      <a:pt x="352" y="379565"/>
                    </a:cubicBezTo>
                    <a:cubicBezTo>
                      <a:pt x="4162" y="396710"/>
                      <a:pt x="22259" y="393852"/>
                      <a:pt x="35594" y="395757"/>
                    </a:cubicBezTo>
                    <a:cubicBezTo>
                      <a:pt x="78457" y="401472"/>
                      <a:pt x="120367" y="409092"/>
                      <a:pt x="163229" y="410997"/>
                    </a:cubicBezTo>
                    <a:cubicBezTo>
                      <a:pt x="328012" y="419570"/>
                      <a:pt x="483269" y="394805"/>
                      <a:pt x="615667" y="286220"/>
                    </a:cubicBezTo>
                    <a:cubicBezTo>
                      <a:pt x="647099" y="260502"/>
                      <a:pt x="675674" y="229070"/>
                      <a:pt x="705202" y="200495"/>
                    </a:cubicBezTo>
                    <a:cubicBezTo>
                      <a:pt x="716632" y="189065"/>
                      <a:pt x="729014" y="183350"/>
                      <a:pt x="744254" y="189065"/>
                    </a:cubicBezTo>
                    <a:cubicBezTo>
                      <a:pt x="759494" y="194780"/>
                      <a:pt x="754732" y="210972"/>
                      <a:pt x="754732" y="222402"/>
                    </a:cubicBezTo>
                    <a:cubicBezTo>
                      <a:pt x="751874" y="282410"/>
                      <a:pt x="746159" y="342417"/>
                      <a:pt x="746159" y="403377"/>
                    </a:cubicBezTo>
                    <a:cubicBezTo>
                      <a:pt x="746159" y="445287"/>
                      <a:pt x="729014" y="474815"/>
                      <a:pt x="699487" y="503390"/>
                    </a:cubicBezTo>
                    <a:cubicBezTo>
                      <a:pt x="682342" y="520535"/>
                      <a:pt x="669007" y="528155"/>
                      <a:pt x="649004" y="506247"/>
                    </a:cubicBezTo>
                    <a:cubicBezTo>
                      <a:pt x="624239" y="478625"/>
                      <a:pt x="589949" y="468147"/>
                      <a:pt x="553754" y="471005"/>
                    </a:cubicBezTo>
                    <a:cubicBezTo>
                      <a:pt x="415642" y="482435"/>
                      <a:pt x="308009" y="549110"/>
                      <a:pt x="229904" y="662457"/>
                    </a:cubicBezTo>
                    <a:cubicBezTo>
                      <a:pt x="223237" y="672935"/>
                      <a:pt x="217522" y="685317"/>
                      <a:pt x="215617" y="697700"/>
                    </a:cubicBezTo>
                    <a:cubicBezTo>
                      <a:pt x="187994" y="852957"/>
                      <a:pt x="230857" y="916775"/>
                      <a:pt x="378494" y="911060"/>
                    </a:cubicBezTo>
                    <a:cubicBezTo>
                      <a:pt x="521369" y="905345"/>
                      <a:pt x="667102" y="758660"/>
                      <a:pt x="676627" y="611022"/>
                    </a:cubicBezTo>
                    <a:cubicBezTo>
                      <a:pt x="677579" y="594830"/>
                      <a:pt x="675674" y="578637"/>
                      <a:pt x="679484" y="563397"/>
                    </a:cubicBezTo>
                    <a:cubicBezTo>
                      <a:pt x="686152" y="536727"/>
                      <a:pt x="708059" y="513867"/>
                      <a:pt x="730919" y="514820"/>
                    </a:cubicBezTo>
                    <a:cubicBezTo>
                      <a:pt x="750922" y="515772"/>
                      <a:pt x="741397" y="547205"/>
                      <a:pt x="742349" y="564350"/>
                    </a:cubicBezTo>
                    <a:cubicBezTo>
                      <a:pt x="743302" y="707225"/>
                      <a:pt x="744254" y="850100"/>
                      <a:pt x="766162" y="992022"/>
                    </a:cubicBezTo>
                    <a:cubicBezTo>
                      <a:pt x="769972" y="1017740"/>
                      <a:pt x="761399" y="1029170"/>
                      <a:pt x="739492" y="1039647"/>
                    </a:cubicBezTo>
                    <a:cubicBezTo>
                      <a:pt x="686152" y="1065365"/>
                      <a:pt x="652814" y="1108227"/>
                      <a:pt x="633764" y="1162520"/>
                    </a:cubicBezTo>
                    <a:cubicBezTo>
                      <a:pt x="605189" y="1247292"/>
                      <a:pt x="600427" y="1333970"/>
                      <a:pt x="627097" y="1419695"/>
                    </a:cubicBezTo>
                    <a:cubicBezTo>
                      <a:pt x="651862" y="1503515"/>
                      <a:pt x="732824" y="1578762"/>
                      <a:pt x="794737" y="1576857"/>
                    </a:cubicBezTo>
                    <a:cubicBezTo>
                      <a:pt x="860459" y="1574952"/>
                      <a:pt x="942374" y="1493037"/>
                      <a:pt x="961424" y="1406360"/>
                    </a:cubicBezTo>
                    <a:cubicBezTo>
                      <a:pt x="982379" y="1312062"/>
                      <a:pt x="970949" y="1219670"/>
                      <a:pt x="932849" y="1131087"/>
                    </a:cubicBezTo>
                    <a:cubicBezTo>
                      <a:pt x="913799" y="1086320"/>
                      <a:pt x="881414" y="1050125"/>
                      <a:pt x="833789" y="1033932"/>
                    </a:cubicBezTo>
                    <a:cubicBezTo>
                      <a:pt x="805214" y="1024407"/>
                      <a:pt x="794737" y="1005357"/>
                      <a:pt x="787117" y="979640"/>
                    </a:cubicBezTo>
                    <a:cubicBezTo>
                      <a:pt x="761399" y="886295"/>
                      <a:pt x="774734" y="791045"/>
                      <a:pt x="783307" y="695795"/>
                    </a:cubicBezTo>
                    <a:cubicBezTo>
                      <a:pt x="785212" y="697700"/>
                      <a:pt x="788069" y="700557"/>
                      <a:pt x="789022" y="702462"/>
                    </a:cubicBezTo>
                    <a:cubicBezTo>
                      <a:pt x="789974" y="710082"/>
                      <a:pt x="790927" y="718655"/>
                      <a:pt x="790927" y="726275"/>
                    </a:cubicBezTo>
                    <a:cubicBezTo>
                      <a:pt x="787117" y="813905"/>
                      <a:pt x="829027" y="877722"/>
                      <a:pt x="895702" y="929157"/>
                    </a:cubicBezTo>
                    <a:cubicBezTo>
                      <a:pt x="955709" y="974877"/>
                      <a:pt x="1024289" y="1005357"/>
                      <a:pt x="1098584" y="1019645"/>
                    </a:cubicBezTo>
                    <a:cubicBezTo>
                      <a:pt x="1183357" y="1035837"/>
                      <a:pt x="1266224" y="1005357"/>
                      <a:pt x="1300514" y="946302"/>
                    </a:cubicBezTo>
                    <a:cubicBezTo>
                      <a:pt x="1332899" y="891057"/>
                      <a:pt x="1314802" y="804380"/>
                      <a:pt x="1253842" y="741515"/>
                    </a:cubicBezTo>
                    <a:cubicBezTo>
                      <a:pt x="1189072" y="672935"/>
                      <a:pt x="1108109" y="628167"/>
                      <a:pt x="1015717" y="609117"/>
                    </a:cubicBezTo>
                    <a:cubicBezTo>
                      <a:pt x="951899" y="595782"/>
                      <a:pt x="889034" y="604355"/>
                      <a:pt x="835694" y="649122"/>
                    </a:cubicBezTo>
                    <a:cubicBezTo>
                      <a:pt x="823312" y="658647"/>
                      <a:pt x="814739" y="682460"/>
                      <a:pt x="792832" y="669125"/>
                    </a:cubicBezTo>
                    <a:cubicBezTo>
                      <a:pt x="774734" y="657695"/>
                      <a:pt x="771877" y="638645"/>
                      <a:pt x="772829" y="618642"/>
                    </a:cubicBezTo>
                    <a:cubicBezTo>
                      <a:pt x="776639" y="523392"/>
                      <a:pt x="779497" y="428142"/>
                      <a:pt x="784259" y="332892"/>
                    </a:cubicBezTo>
                    <a:cubicBezTo>
                      <a:pt x="786164" y="289077"/>
                      <a:pt x="805214" y="281457"/>
                      <a:pt x="843314" y="307175"/>
                    </a:cubicBezTo>
                    <a:cubicBezTo>
                      <a:pt x="858554" y="317652"/>
                      <a:pt x="873794" y="330035"/>
                      <a:pt x="889034" y="340512"/>
                    </a:cubicBezTo>
                    <a:cubicBezTo>
                      <a:pt x="1043339" y="451002"/>
                      <a:pt x="1213837" y="475767"/>
                      <a:pt x="1396717" y="431952"/>
                    </a:cubicBezTo>
                    <a:cubicBezTo>
                      <a:pt x="1411957" y="428142"/>
                      <a:pt x="1432912" y="428142"/>
                      <a:pt x="1437674" y="412902"/>
                    </a:cubicBezTo>
                    <a:cubicBezTo>
                      <a:pt x="1442437" y="393852"/>
                      <a:pt x="1421482" y="384327"/>
                      <a:pt x="1409099" y="372897"/>
                    </a:cubicBezTo>
                    <a:close/>
                    <a:moveTo>
                      <a:pt x="85124" y="362420"/>
                    </a:moveTo>
                    <a:cubicBezTo>
                      <a:pt x="277529" y="311937"/>
                      <a:pt x="468029" y="253835"/>
                      <a:pt x="657577" y="196685"/>
                    </a:cubicBezTo>
                    <a:cubicBezTo>
                      <a:pt x="548992" y="254787"/>
                      <a:pt x="207044" y="353847"/>
                      <a:pt x="85124" y="362420"/>
                    </a:cubicBezTo>
                    <a:close/>
                    <a:moveTo>
                      <a:pt x="385162" y="549110"/>
                    </a:moveTo>
                    <a:cubicBezTo>
                      <a:pt x="428977" y="511010"/>
                      <a:pt x="476602" y="487197"/>
                      <a:pt x="536609" y="498627"/>
                    </a:cubicBezTo>
                    <a:cubicBezTo>
                      <a:pt x="484222" y="510057"/>
                      <a:pt x="434692" y="529107"/>
                      <a:pt x="385162" y="549110"/>
                    </a:cubicBezTo>
                    <a:close/>
                    <a:moveTo>
                      <a:pt x="636622" y="1298727"/>
                    </a:moveTo>
                    <a:cubicBezTo>
                      <a:pt x="615667" y="1210145"/>
                      <a:pt x="652814" y="1120610"/>
                      <a:pt x="724252" y="1077747"/>
                    </a:cubicBezTo>
                    <a:cubicBezTo>
                      <a:pt x="674722" y="1139660"/>
                      <a:pt x="642337" y="1208240"/>
                      <a:pt x="636622" y="1298727"/>
                    </a:cubicBezTo>
                    <a:close/>
                    <a:moveTo>
                      <a:pt x="814739" y="756755"/>
                    </a:moveTo>
                    <a:cubicBezTo>
                      <a:pt x="834742" y="814857"/>
                      <a:pt x="861412" y="870102"/>
                      <a:pt x="909037" y="911060"/>
                    </a:cubicBezTo>
                    <a:cubicBezTo>
                      <a:pt x="845219" y="878675"/>
                      <a:pt x="809024" y="830097"/>
                      <a:pt x="814739" y="756755"/>
                    </a:cubicBezTo>
                    <a:close/>
                    <a:moveTo>
                      <a:pt x="971902" y="310032"/>
                    </a:move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43327" y="304317"/>
                      <a:pt x="912847" y="303365"/>
                      <a:pt x="873794" y="285267"/>
                    </a:cubicBezTo>
                    <a:cubicBezTo>
                      <a:pt x="915704" y="289077"/>
                      <a:pt x="948089" y="290030"/>
                      <a:pt x="978569" y="297650"/>
                    </a:cubicBezTo>
                    <a:cubicBezTo>
                      <a:pt x="981427" y="297650"/>
                      <a:pt x="985237" y="299555"/>
                      <a:pt x="989047" y="300507"/>
                    </a:cubicBezTo>
                    <a:cubicBezTo>
                      <a:pt x="1100489" y="312890"/>
                      <a:pt x="1209074" y="335750"/>
                      <a:pt x="1313849" y="376707"/>
                    </a:cubicBezTo>
                    <a:cubicBezTo>
                      <a:pt x="1199549" y="354800"/>
                      <a:pt x="1086202" y="331940"/>
                      <a:pt x="971902" y="310032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DF8AD62A-C5B8-47ED-A931-841D1F312A04}"/>
                  </a:ext>
                </a:extLst>
              </p:cNvPr>
              <p:cNvSpPr/>
              <p:nvPr/>
            </p:nvSpPr>
            <p:spPr>
              <a:xfrm rot="11905801" flipH="1">
                <a:off x="625375" y="208347"/>
                <a:ext cx="684278" cy="747721"/>
              </a:xfrm>
              <a:custGeom>
                <a:avLst/>
                <a:gdLst>
                  <a:gd name="connsiteX0" fmla="*/ 1409099 w 1438275"/>
                  <a:gd name="connsiteY0" fmla="*/ 372897 h 1571625"/>
                  <a:gd name="connsiteX1" fmla="*/ 949042 w 1438275"/>
                  <a:gd name="connsiteY1" fmla="*/ 243357 h 1571625"/>
                  <a:gd name="connsiteX2" fmla="*/ 852839 w 1438275"/>
                  <a:gd name="connsiteY2" fmla="*/ 270027 h 1571625"/>
                  <a:gd name="connsiteX3" fmla="*/ 797594 w 1438275"/>
                  <a:gd name="connsiteY3" fmla="*/ 227165 h 1571625"/>
                  <a:gd name="connsiteX4" fmla="*/ 817597 w 1438275"/>
                  <a:gd name="connsiteY4" fmla="*/ 33807 h 1571625"/>
                  <a:gd name="connsiteX5" fmla="*/ 801404 w 1438275"/>
                  <a:gd name="connsiteY5" fmla="*/ 2375 h 1571625"/>
                  <a:gd name="connsiteX6" fmla="*/ 764257 w 1438275"/>
                  <a:gd name="connsiteY6" fmla="*/ 36665 h 1571625"/>
                  <a:gd name="connsiteX7" fmla="*/ 648052 w 1438275"/>
                  <a:gd name="connsiteY7" fmla="*/ 163347 h 1571625"/>
                  <a:gd name="connsiteX8" fmla="*/ 21307 w 1438275"/>
                  <a:gd name="connsiteY8" fmla="*/ 350037 h 1571625"/>
                  <a:gd name="connsiteX9" fmla="*/ 352 w 1438275"/>
                  <a:gd name="connsiteY9" fmla="*/ 379565 h 1571625"/>
                  <a:gd name="connsiteX10" fmla="*/ 35594 w 1438275"/>
                  <a:gd name="connsiteY10" fmla="*/ 395757 h 1571625"/>
                  <a:gd name="connsiteX11" fmla="*/ 163229 w 1438275"/>
                  <a:gd name="connsiteY11" fmla="*/ 410997 h 1571625"/>
                  <a:gd name="connsiteX12" fmla="*/ 615667 w 1438275"/>
                  <a:gd name="connsiteY12" fmla="*/ 286220 h 1571625"/>
                  <a:gd name="connsiteX13" fmla="*/ 705202 w 1438275"/>
                  <a:gd name="connsiteY13" fmla="*/ 200495 h 1571625"/>
                  <a:gd name="connsiteX14" fmla="*/ 744254 w 1438275"/>
                  <a:gd name="connsiteY14" fmla="*/ 189065 h 1571625"/>
                  <a:gd name="connsiteX15" fmla="*/ 754732 w 1438275"/>
                  <a:gd name="connsiteY15" fmla="*/ 222402 h 1571625"/>
                  <a:gd name="connsiteX16" fmla="*/ 746159 w 1438275"/>
                  <a:gd name="connsiteY16" fmla="*/ 403377 h 1571625"/>
                  <a:gd name="connsiteX17" fmla="*/ 699487 w 1438275"/>
                  <a:gd name="connsiteY17" fmla="*/ 503390 h 1571625"/>
                  <a:gd name="connsiteX18" fmla="*/ 649004 w 1438275"/>
                  <a:gd name="connsiteY18" fmla="*/ 506247 h 1571625"/>
                  <a:gd name="connsiteX19" fmla="*/ 553754 w 1438275"/>
                  <a:gd name="connsiteY19" fmla="*/ 471005 h 1571625"/>
                  <a:gd name="connsiteX20" fmla="*/ 229904 w 1438275"/>
                  <a:gd name="connsiteY20" fmla="*/ 662457 h 1571625"/>
                  <a:gd name="connsiteX21" fmla="*/ 215617 w 1438275"/>
                  <a:gd name="connsiteY21" fmla="*/ 697700 h 1571625"/>
                  <a:gd name="connsiteX22" fmla="*/ 378494 w 1438275"/>
                  <a:gd name="connsiteY22" fmla="*/ 911060 h 1571625"/>
                  <a:gd name="connsiteX23" fmla="*/ 676627 w 1438275"/>
                  <a:gd name="connsiteY23" fmla="*/ 611022 h 1571625"/>
                  <a:gd name="connsiteX24" fmla="*/ 679484 w 1438275"/>
                  <a:gd name="connsiteY24" fmla="*/ 563397 h 1571625"/>
                  <a:gd name="connsiteX25" fmla="*/ 730919 w 1438275"/>
                  <a:gd name="connsiteY25" fmla="*/ 514820 h 1571625"/>
                  <a:gd name="connsiteX26" fmla="*/ 742349 w 1438275"/>
                  <a:gd name="connsiteY26" fmla="*/ 564350 h 1571625"/>
                  <a:gd name="connsiteX27" fmla="*/ 766162 w 1438275"/>
                  <a:gd name="connsiteY27" fmla="*/ 992022 h 1571625"/>
                  <a:gd name="connsiteX28" fmla="*/ 739492 w 1438275"/>
                  <a:gd name="connsiteY28" fmla="*/ 1039647 h 1571625"/>
                  <a:gd name="connsiteX29" fmla="*/ 633764 w 1438275"/>
                  <a:gd name="connsiteY29" fmla="*/ 1162520 h 1571625"/>
                  <a:gd name="connsiteX30" fmla="*/ 627097 w 1438275"/>
                  <a:gd name="connsiteY30" fmla="*/ 1419695 h 1571625"/>
                  <a:gd name="connsiteX31" fmla="*/ 794737 w 1438275"/>
                  <a:gd name="connsiteY31" fmla="*/ 1576857 h 1571625"/>
                  <a:gd name="connsiteX32" fmla="*/ 961424 w 1438275"/>
                  <a:gd name="connsiteY32" fmla="*/ 1406360 h 1571625"/>
                  <a:gd name="connsiteX33" fmla="*/ 932849 w 1438275"/>
                  <a:gd name="connsiteY33" fmla="*/ 1131087 h 1571625"/>
                  <a:gd name="connsiteX34" fmla="*/ 833789 w 1438275"/>
                  <a:gd name="connsiteY34" fmla="*/ 1033932 h 1571625"/>
                  <a:gd name="connsiteX35" fmla="*/ 787117 w 1438275"/>
                  <a:gd name="connsiteY35" fmla="*/ 979640 h 1571625"/>
                  <a:gd name="connsiteX36" fmla="*/ 783307 w 1438275"/>
                  <a:gd name="connsiteY36" fmla="*/ 695795 h 1571625"/>
                  <a:gd name="connsiteX37" fmla="*/ 789022 w 1438275"/>
                  <a:gd name="connsiteY37" fmla="*/ 702462 h 1571625"/>
                  <a:gd name="connsiteX38" fmla="*/ 790927 w 1438275"/>
                  <a:gd name="connsiteY38" fmla="*/ 726275 h 1571625"/>
                  <a:gd name="connsiteX39" fmla="*/ 895702 w 1438275"/>
                  <a:gd name="connsiteY39" fmla="*/ 929157 h 1571625"/>
                  <a:gd name="connsiteX40" fmla="*/ 1098584 w 1438275"/>
                  <a:gd name="connsiteY40" fmla="*/ 1019645 h 1571625"/>
                  <a:gd name="connsiteX41" fmla="*/ 1300514 w 1438275"/>
                  <a:gd name="connsiteY41" fmla="*/ 946302 h 1571625"/>
                  <a:gd name="connsiteX42" fmla="*/ 1253842 w 1438275"/>
                  <a:gd name="connsiteY42" fmla="*/ 741515 h 1571625"/>
                  <a:gd name="connsiteX43" fmla="*/ 1015717 w 1438275"/>
                  <a:gd name="connsiteY43" fmla="*/ 609117 h 1571625"/>
                  <a:gd name="connsiteX44" fmla="*/ 835694 w 1438275"/>
                  <a:gd name="connsiteY44" fmla="*/ 649122 h 1571625"/>
                  <a:gd name="connsiteX45" fmla="*/ 792832 w 1438275"/>
                  <a:gd name="connsiteY45" fmla="*/ 669125 h 1571625"/>
                  <a:gd name="connsiteX46" fmla="*/ 772829 w 1438275"/>
                  <a:gd name="connsiteY46" fmla="*/ 618642 h 1571625"/>
                  <a:gd name="connsiteX47" fmla="*/ 784259 w 1438275"/>
                  <a:gd name="connsiteY47" fmla="*/ 332892 h 1571625"/>
                  <a:gd name="connsiteX48" fmla="*/ 843314 w 1438275"/>
                  <a:gd name="connsiteY48" fmla="*/ 307175 h 1571625"/>
                  <a:gd name="connsiteX49" fmla="*/ 889034 w 1438275"/>
                  <a:gd name="connsiteY49" fmla="*/ 340512 h 1571625"/>
                  <a:gd name="connsiteX50" fmla="*/ 1396717 w 1438275"/>
                  <a:gd name="connsiteY50" fmla="*/ 431952 h 1571625"/>
                  <a:gd name="connsiteX51" fmla="*/ 1437674 w 1438275"/>
                  <a:gd name="connsiteY51" fmla="*/ 412902 h 1571625"/>
                  <a:gd name="connsiteX52" fmla="*/ 1409099 w 1438275"/>
                  <a:gd name="connsiteY52" fmla="*/ 372897 h 1571625"/>
                  <a:gd name="connsiteX53" fmla="*/ 85124 w 1438275"/>
                  <a:gd name="connsiteY53" fmla="*/ 362420 h 1571625"/>
                  <a:gd name="connsiteX54" fmla="*/ 657577 w 1438275"/>
                  <a:gd name="connsiteY54" fmla="*/ 196685 h 1571625"/>
                  <a:gd name="connsiteX55" fmla="*/ 85124 w 1438275"/>
                  <a:gd name="connsiteY55" fmla="*/ 362420 h 1571625"/>
                  <a:gd name="connsiteX56" fmla="*/ 385162 w 1438275"/>
                  <a:gd name="connsiteY56" fmla="*/ 549110 h 1571625"/>
                  <a:gd name="connsiteX57" fmla="*/ 536609 w 1438275"/>
                  <a:gd name="connsiteY57" fmla="*/ 498627 h 1571625"/>
                  <a:gd name="connsiteX58" fmla="*/ 385162 w 1438275"/>
                  <a:gd name="connsiteY58" fmla="*/ 549110 h 1571625"/>
                  <a:gd name="connsiteX59" fmla="*/ 636622 w 1438275"/>
                  <a:gd name="connsiteY59" fmla="*/ 1298727 h 1571625"/>
                  <a:gd name="connsiteX60" fmla="*/ 724252 w 1438275"/>
                  <a:gd name="connsiteY60" fmla="*/ 1077747 h 1571625"/>
                  <a:gd name="connsiteX61" fmla="*/ 636622 w 1438275"/>
                  <a:gd name="connsiteY61" fmla="*/ 1298727 h 1571625"/>
                  <a:gd name="connsiteX62" fmla="*/ 814739 w 1438275"/>
                  <a:gd name="connsiteY62" fmla="*/ 756755 h 1571625"/>
                  <a:gd name="connsiteX63" fmla="*/ 909037 w 1438275"/>
                  <a:gd name="connsiteY63" fmla="*/ 911060 h 1571625"/>
                  <a:gd name="connsiteX64" fmla="*/ 814739 w 1438275"/>
                  <a:gd name="connsiteY64" fmla="*/ 756755 h 1571625"/>
                  <a:gd name="connsiteX65" fmla="*/ 971902 w 1438275"/>
                  <a:gd name="connsiteY65" fmla="*/ 310032 h 1571625"/>
                  <a:gd name="connsiteX66" fmla="*/ 971902 w 1438275"/>
                  <a:gd name="connsiteY66" fmla="*/ 310032 h 1571625"/>
                  <a:gd name="connsiteX67" fmla="*/ 971902 w 1438275"/>
                  <a:gd name="connsiteY67" fmla="*/ 310032 h 1571625"/>
                  <a:gd name="connsiteX68" fmla="*/ 873794 w 1438275"/>
                  <a:gd name="connsiteY68" fmla="*/ 285267 h 1571625"/>
                  <a:gd name="connsiteX69" fmla="*/ 978569 w 1438275"/>
                  <a:gd name="connsiteY69" fmla="*/ 297650 h 1571625"/>
                  <a:gd name="connsiteX70" fmla="*/ 989047 w 1438275"/>
                  <a:gd name="connsiteY70" fmla="*/ 300507 h 1571625"/>
                  <a:gd name="connsiteX71" fmla="*/ 1313849 w 1438275"/>
                  <a:gd name="connsiteY71" fmla="*/ 376707 h 1571625"/>
                  <a:gd name="connsiteX72" fmla="*/ 971902 w 1438275"/>
                  <a:gd name="connsiteY72" fmla="*/ 310032 h 157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1438275" h="1571625">
                    <a:moveTo>
                      <a:pt x="1409099" y="372897"/>
                    </a:moveTo>
                    <a:cubicBezTo>
                      <a:pt x="1276702" y="253835"/>
                      <a:pt x="1126207" y="200495"/>
                      <a:pt x="949042" y="243357"/>
                    </a:cubicBezTo>
                    <a:cubicBezTo>
                      <a:pt x="916657" y="250977"/>
                      <a:pt x="885224" y="261455"/>
                      <a:pt x="852839" y="270027"/>
                    </a:cubicBezTo>
                    <a:cubicBezTo>
                      <a:pt x="805214" y="283362"/>
                      <a:pt x="794737" y="275742"/>
                      <a:pt x="797594" y="227165"/>
                    </a:cubicBezTo>
                    <a:cubicBezTo>
                      <a:pt x="801404" y="162395"/>
                      <a:pt x="804262" y="97625"/>
                      <a:pt x="817597" y="33807"/>
                    </a:cubicBezTo>
                    <a:cubicBezTo>
                      <a:pt x="821407" y="16662"/>
                      <a:pt x="819502" y="5232"/>
                      <a:pt x="801404" y="2375"/>
                    </a:cubicBezTo>
                    <a:cubicBezTo>
                      <a:pt x="776639" y="-1435"/>
                      <a:pt x="759494" y="-6198"/>
                      <a:pt x="764257" y="36665"/>
                    </a:cubicBezTo>
                    <a:cubicBezTo>
                      <a:pt x="778544" y="162395"/>
                      <a:pt x="772829" y="185255"/>
                      <a:pt x="648052" y="163347"/>
                    </a:cubicBezTo>
                    <a:cubicBezTo>
                      <a:pt x="409927" y="122390"/>
                      <a:pt x="197519" y="180492"/>
                      <a:pt x="21307" y="350037"/>
                    </a:cubicBezTo>
                    <a:cubicBezTo>
                      <a:pt x="12734" y="358610"/>
                      <a:pt x="-2506" y="366230"/>
                      <a:pt x="352" y="379565"/>
                    </a:cubicBezTo>
                    <a:cubicBezTo>
                      <a:pt x="4162" y="396710"/>
                      <a:pt x="22259" y="393852"/>
                      <a:pt x="35594" y="395757"/>
                    </a:cubicBezTo>
                    <a:cubicBezTo>
                      <a:pt x="78457" y="401472"/>
                      <a:pt x="120367" y="409092"/>
                      <a:pt x="163229" y="410997"/>
                    </a:cubicBezTo>
                    <a:cubicBezTo>
                      <a:pt x="328012" y="419570"/>
                      <a:pt x="483269" y="394805"/>
                      <a:pt x="615667" y="286220"/>
                    </a:cubicBezTo>
                    <a:cubicBezTo>
                      <a:pt x="647099" y="260502"/>
                      <a:pt x="675674" y="229070"/>
                      <a:pt x="705202" y="200495"/>
                    </a:cubicBezTo>
                    <a:cubicBezTo>
                      <a:pt x="716632" y="189065"/>
                      <a:pt x="729014" y="183350"/>
                      <a:pt x="744254" y="189065"/>
                    </a:cubicBezTo>
                    <a:cubicBezTo>
                      <a:pt x="759494" y="194780"/>
                      <a:pt x="754732" y="210972"/>
                      <a:pt x="754732" y="222402"/>
                    </a:cubicBezTo>
                    <a:cubicBezTo>
                      <a:pt x="751874" y="282410"/>
                      <a:pt x="746159" y="342417"/>
                      <a:pt x="746159" y="403377"/>
                    </a:cubicBezTo>
                    <a:cubicBezTo>
                      <a:pt x="746159" y="445287"/>
                      <a:pt x="729014" y="474815"/>
                      <a:pt x="699487" y="503390"/>
                    </a:cubicBezTo>
                    <a:cubicBezTo>
                      <a:pt x="682342" y="520535"/>
                      <a:pt x="669007" y="528155"/>
                      <a:pt x="649004" y="506247"/>
                    </a:cubicBezTo>
                    <a:cubicBezTo>
                      <a:pt x="624239" y="478625"/>
                      <a:pt x="589949" y="468147"/>
                      <a:pt x="553754" y="471005"/>
                    </a:cubicBezTo>
                    <a:cubicBezTo>
                      <a:pt x="415642" y="482435"/>
                      <a:pt x="308009" y="549110"/>
                      <a:pt x="229904" y="662457"/>
                    </a:cubicBezTo>
                    <a:cubicBezTo>
                      <a:pt x="223237" y="672935"/>
                      <a:pt x="217522" y="685317"/>
                      <a:pt x="215617" y="697700"/>
                    </a:cubicBezTo>
                    <a:cubicBezTo>
                      <a:pt x="187994" y="852957"/>
                      <a:pt x="230857" y="916775"/>
                      <a:pt x="378494" y="911060"/>
                    </a:cubicBezTo>
                    <a:cubicBezTo>
                      <a:pt x="521369" y="905345"/>
                      <a:pt x="667102" y="758660"/>
                      <a:pt x="676627" y="611022"/>
                    </a:cubicBezTo>
                    <a:cubicBezTo>
                      <a:pt x="677579" y="594830"/>
                      <a:pt x="675674" y="578637"/>
                      <a:pt x="679484" y="563397"/>
                    </a:cubicBezTo>
                    <a:cubicBezTo>
                      <a:pt x="686152" y="536727"/>
                      <a:pt x="708059" y="513867"/>
                      <a:pt x="730919" y="514820"/>
                    </a:cubicBezTo>
                    <a:cubicBezTo>
                      <a:pt x="750922" y="515772"/>
                      <a:pt x="741397" y="547205"/>
                      <a:pt x="742349" y="564350"/>
                    </a:cubicBezTo>
                    <a:cubicBezTo>
                      <a:pt x="743302" y="707225"/>
                      <a:pt x="744254" y="850100"/>
                      <a:pt x="766162" y="992022"/>
                    </a:cubicBezTo>
                    <a:cubicBezTo>
                      <a:pt x="769972" y="1017740"/>
                      <a:pt x="761399" y="1029170"/>
                      <a:pt x="739492" y="1039647"/>
                    </a:cubicBezTo>
                    <a:cubicBezTo>
                      <a:pt x="686152" y="1065365"/>
                      <a:pt x="652814" y="1108227"/>
                      <a:pt x="633764" y="1162520"/>
                    </a:cubicBezTo>
                    <a:cubicBezTo>
                      <a:pt x="605189" y="1247292"/>
                      <a:pt x="600427" y="1333970"/>
                      <a:pt x="627097" y="1419695"/>
                    </a:cubicBezTo>
                    <a:cubicBezTo>
                      <a:pt x="651862" y="1503515"/>
                      <a:pt x="732824" y="1578762"/>
                      <a:pt x="794737" y="1576857"/>
                    </a:cubicBezTo>
                    <a:cubicBezTo>
                      <a:pt x="860459" y="1574952"/>
                      <a:pt x="942374" y="1493037"/>
                      <a:pt x="961424" y="1406360"/>
                    </a:cubicBezTo>
                    <a:cubicBezTo>
                      <a:pt x="982379" y="1312062"/>
                      <a:pt x="970949" y="1219670"/>
                      <a:pt x="932849" y="1131087"/>
                    </a:cubicBezTo>
                    <a:cubicBezTo>
                      <a:pt x="913799" y="1086320"/>
                      <a:pt x="881414" y="1050125"/>
                      <a:pt x="833789" y="1033932"/>
                    </a:cubicBezTo>
                    <a:cubicBezTo>
                      <a:pt x="805214" y="1024407"/>
                      <a:pt x="794737" y="1005357"/>
                      <a:pt x="787117" y="979640"/>
                    </a:cubicBezTo>
                    <a:cubicBezTo>
                      <a:pt x="761399" y="886295"/>
                      <a:pt x="774734" y="791045"/>
                      <a:pt x="783307" y="695795"/>
                    </a:cubicBezTo>
                    <a:cubicBezTo>
                      <a:pt x="785212" y="697700"/>
                      <a:pt x="788069" y="700557"/>
                      <a:pt x="789022" y="702462"/>
                    </a:cubicBezTo>
                    <a:cubicBezTo>
                      <a:pt x="789974" y="710082"/>
                      <a:pt x="790927" y="718655"/>
                      <a:pt x="790927" y="726275"/>
                    </a:cubicBezTo>
                    <a:cubicBezTo>
                      <a:pt x="787117" y="813905"/>
                      <a:pt x="829027" y="877722"/>
                      <a:pt x="895702" y="929157"/>
                    </a:cubicBezTo>
                    <a:cubicBezTo>
                      <a:pt x="955709" y="974877"/>
                      <a:pt x="1024289" y="1005357"/>
                      <a:pt x="1098584" y="1019645"/>
                    </a:cubicBezTo>
                    <a:cubicBezTo>
                      <a:pt x="1183357" y="1035837"/>
                      <a:pt x="1266224" y="1005357"/>
                      <a:pt x="1300514" y="946302"/>
                    </a:cubicBezTo>
                    <a:cubicBezTo>
                      <a:pt x="1332899" y="891057"/>
                      <a:pt x="1314802" y="804380"/>
                      <a:pt x="1253842" y="741515"/>
                    </a:cubicBezTo>
                    <a:cubicBezTo>
                      <a:pt x="1189072" y="672935"/>
                      <a:pt x="1108109" y="628167"/>
                      <a:pt x="1015717" y="609117"/>
                    </a:cubicBezTo>
                    <a:cubicBezTo>
                      <a:pt x="951899" y="595782"/>
                      <a:pt x="889034" y="604355"/>
                      <a:pt x="835694" y="649122"/>
                    </a:cubicBezTo>
                    <a:cubicBezTo>
                      <a:pt x="823312" y="658647"/>
                      <a:pt x="814739" y="682460"/>
                      <a:pt x="792832" y="669125"/>
                    </a:cubicBezTo>
                    <a:cubicBezTo>
                      <a:pt x="774734" y="657695"/>
                      <a:pt x="771877" y="638645"/>
                      <a:pt x="772829" y="618642"/>
                    </a:cubicBezTo>
                    <a:cubicBezTo>
                      <a:pt x="776639" y="523392"/>
                      <a:pt x="779497" y="428142"/>
                      <a:pt x="784259" y="332892"/>
                    </a:cubicBezTo>
                    <a:cubicBezTo>
                      <a:pt x="786164" y="289077"/>
                      <a:pt x="805214" y="281457"/>
                      <a:pt x="843314" y="307175"/>
                    </a:cubicBezTo>
                    <a:cubicBezTo>
                      <a:pt x="858554" y="317652"/>
                      <a:pt x="873794" y="330035"/>
                      <a:pt x="889034" y="340512"/>
                    </a:cubicBezTo>
                    <a:cubicBezTo>
                      <a:pt x="1043339" y="451002"/>
                      <a:pt x="1213837" y="475767"/>
                      <a:pt x="1396717" y="431952"/>
                    </a:cubicBezTo>
                    <a:cubicBezTo>
                      <a:pt x="1411957" y="428142"/>
                      <a:pt x="1432912" y="428142"/>
                      <a:pt x="1437674" y="412902"/>
                    </a:cubicBezTo>
                    <a:cubicBezTo>
                      <a:pt x="1442437" y="393852"/>
                      <a:pt x="1421482" y="384327"/>
                      <a:pt x="1409099" y="372897"/>
                    </a:cubicBezTo>
                    <a:close/>
                    <a:moveTo>
                      <a:pt x="85124" y="362420"/>
                    </a:moveTo>
                    <a:cubicBezTo>
                      <a:pt x="277529" y="311937"/>
                      <a:pt x="468029" y="253835"/>
                      <a:pt x="657577" y="196685"/>
                    </a:cubicBezTo>
                    <a:cubicBezTo>
                      <a:pt x="548992" y="254787"/>
                      <a:pt x="207044" y="353847"/>
                      <a:pt x="85124" y="362420"/>
                    </a:cubicBezTo>
                    <a:close/>
                    <a:moveTo>
                      <a:pt x="385162" y="549110"/>
                    </a:moveTo>
                    <a:cubicBezTo>
                      <a:pt x="428977" y="511010"/>
                      <a:pt x="476602" y="487197"/>
                      <a:pt x="536609" y="498627"/>
                    </a:cubicBezTo>
                    <a:cubicBezTo>
                      <a:pt x="484222" y="510057"/>
                      <a:pt x="434692" y="529107"/>
                      <a:pt x="385162" y="549110"/>
                    </a:cubicBezTo>
                    <a:close/>
                    <a:moveTo>
                      <a:pt x="636622" y="1298727"/>
                    </a:moveTo>
                    <a:cubicBezTo>
                      <a:pt x="615667" y="1210145"/>
                      <a:pt x="652814" y="1120610"/>
                      <a:pt x="724252" y="1077747"/>
                    </a:cubicBezTo>
                    <a:cubicBezTo>
                      <a:pt x="674722" y="1139660"/>
                      <a:pt x="642337" y="1208240"/>
                      <a:pt x="636622" y="1298727"/>
                    </a:cubicBezTo>
                    <a:close/>
                    <a:moveTo>
                      <a:pt x="814739" y="756755"/>
                    </a:moveTo>
                    <a:cubicBezTo>
                      <a:pt x="834742" y="814857"/>
                      <a:pt x="861412" y="870102"/>
                      <a:pt x="909037" y="911060"/>
                    </a:cubicBezTo>
                    <a:cubicBezTo>
                      <a:pt x="845219" y="878675"/>
                      <a:pt x="809024" y="830097"/>
                      <a:pt x="814739" y="756755"/>
                    </a:cubicBezTo>
                    <a:close/>
                    <a:moveTo>
                      <a:pt x="971902" y="310032"/>
                    </a:move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43327" y="304317"/>
                      <a:pt x="912847" y="303365"/>
                      <a:pt x="873794" y="285267"/>
                    </a:cubicBezTo>
                    <a:cubicBezTo>
                      <a:pt x="915704" y="289077"/>
                      <a:pt x="948089" y="290030"/>
                      <a:pt x="978569" y="297650"/>
                    </a:cubicBezTo>
                    <a:cubicBezTo>
                      <a:pt x="981427" y="297650"/>
                      <a:pt x="985237" y="299555"/>
                      <a:pt x="989047" y="300507"/>
                    </a:cubicBezTo>
                    <a:cubicBezTo>
                      <a:pt x="1100489" y="312890"/>
                      <a:pt x="1209074" y="335750"/>
                      <a:pt x="1313849" y="376707"/>
                    </a:cubicBezTo>
                    <a:cubicBezTo>
                      <a:pt x="1199549" y="354800"/>
                      <a:pt x="1086202" y="331940"/>
                      <a:pt x="971902" y="310032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94D29319-5972-4443-BD34-C4F8CE933C6E}"/>
                  </a:ext>
                </a:extLst>
              </p:cNvPr>
              <p:cNvSpPr/>
              <p:nvPr/>
            </p:nvSpPr>
            <p:spPr>
              <a:xfrm rot="8435707" flipH="1">
                <a:off x="32860" y="382818"/>
                <a:ext cx="684278" cy="747721"/>
              </a:xfrm>
              <a:custGeom>
                <a:avLst/>
                <a:gdLst>
                  <a:gd name="connsiteX0" fmla="*/ 1409099 w 1438275"/>
                  <a:gd name="connsiteY0" fmla="*/ 372897 h 1571625"/>
                  <a:gd name="connsiteX1" fmla="*/ 949042 w 1438275"/>
                  <a:gd name="connsiteY1" fmla="*/ 243357 h 1571625"/>
                  <a:gd name="connsiteX2" fmla="*/ 852839 w 1438275"/>
                  <a:gd name="connsiteY2" fmla="*/ 270027 h 1571625"/>
                  <a:gd name="connsiteX3" fmla="*/ 797594 w 1438275"/>
                  <a:gd name="connsiteY3" fmla="*/ 227165 h 1571625"/>
                  <a:gd name="connsiteX4" fmla="*/ 817597 w 1438275"/>
                  <a:gd name="connsiteY4" fmla="*/ 33807 h 1571625"/>
                  <a:gd name="connsiteX5" fmla="*/ 801404 w 1438275"/>
                  <a:gd name="connsiteY5" fmla="*/ 2375 h 1571625"/>
                  <a:gd name="connsiteX6" fmla="*/ 764257 w 1438275"/>
                  <a:gd name="connsiteY6" fmla="*/ 36665 h 1571625"/>
                  <a:gd name="connsiteX7" fmla="*/ 648052 w 1438275"/>
                  <a:gd name="connsiteY7" fmla="*/ 163347 h 1571625"/>
                  <a:gd name="connsiteX8" fmla="*/ 21307 w 1438275"/>
                  <a:gd name="connsiteY8" fmla="*/ 350037 h 1571625"/>
                  <a:gd name="connsiteX9" fmla="*/ 352 w 1438275"/>
                  <a:gd name="connsiteY9" fmla="*/ 379565 h 1571625"/>
                  <a:gd name="connsiteX10" fmla="*/ 35594 w 1438275"/>
                  <a:gd name="connsiteY10" fmla="*/ 395757 h 1571625"/>
                  <a:gd name="connsiteX11" fmla="*/ 163229 w 1438275"/>
                  <a:gd name="connsiteY11" fmla="*/ 410997 h 1571625"/>
                  <a:gd name="connsiteX12" fmla="*/ 615667 w 1438275"/>
                  <a:gd name="connsiteY12" fmla="*/ 286220 h 1571625"/>
                  <a:gd name="connsiteX13" fmla="*/ 705202 w 1438275"/>
                  <a:gd name="connsiteY13" fmla="*/ 200495 h 1571625"/>
                  <a:gd name="connsiteX14" fmla="*/ 744254 w 1438275"/>
                  <a:gd name="connsiteY14" fmla="*/ 189065 h 1571625"/>
                  <a:gd name="connsiteX15" fmla="*/ 754732 w 1438275"/>
                  <a:gd name="connsiteY15" fmla="*/ 222402 h 1571625"/>
                  <a:gd name="connsiteX16" fmla="*/ 746159 w 1438275"/>
                  <a:gd name="connsiteY16" fmla="*/ 403377 h 1571625"/>
                  <a:gd name="connsiteX17" fmla="*/ 699487 w 1438275"/>
                  <a:gd name="connsiteY17" fmla="*/ 503390 h 1571625"/>
                  <a:gd name="connsiteX18" fmla="*/ 649004 w 1438275"/>
                  <a:gd name="connsiteY18" fmla="*/ 506247 h 1571625"/>
                  <a:gd name="connsiteX19" fmla="*/ 553754 w 1438275"/>
                  <a:gd name="connsiteY19" fmla="*/ 471005 h 1571625"/>
                  <a:gd name="connsiteX20" fmla="*/ 229904 w 1438275"/>
                  <a:gd name="connsiteY20" fmla="*/ 662457 h 1571625"/>
                  <a:gd name="connsiteX21" fmla="*/ 215617 w 1438275"/>
                  <a:gd name="connsiteY21" fmla="*/ 697700 h 1571625"/>
                  <a:gd name="connsiteX22" fmla="*/ 378494 w 1438275"/>
                  <a:gd name="connsiteY22" fmla="*/ 911060 h 1571625"/>
                  <a:gd name="connsiteX23" fmla="*/ 676627 w 1438275"/>
                  <a:gd name="connsiteY23" fmla="*/ 611022 h 1571625"/>
                  <a:gd name="connsiteX24" fmla="*/ 679484 w 1438275"/>
                  <a:gd name="connsiteY24" fmla="*/ 563397 h 1571625"/>
                  <a:gd name="connsiteX25" fmla="*/ 730919 w 1438275"/>
                  <a:gd name="connsiteY25" fmla="*/ 514820 h 1571625"/>
                  <a:gd name="connsiteX26" fmla="*/ 742349 w 1438275"/>
                  <a:gd name="connsiteY26" fmla="*/ 564350 h 1571625"/>
                  <a:gd name="connsiteX27" fmla="*/ 766162 w 1438275"/>
                  <a:gd name="connsiteY27" fmla="*/ 992022 h 1571625"/>
                  <a:gd name="connsiteX28" fmla="*/ 739492 w 1438275"/>
                  <a:gd name="connsiteY28" fmla="*/ 1039647 h 1571625"/>
                  <a:gd name="connsiteX29" fmla="*/ 633764 w 1438275"/>
                  <a:gd name="connsiteY29" fmla="*/ 1162520 h 1571625"/>
                  <a:gd name="connsiteX30" fmla="*/ 627097 w 1438275"/>
                  <a:gd name="connsiteY30" fmla="*/ 1419695 h 1571625"/>
                  <a:gd name="connsiteX31" fmla="*/ 794737 w 1438275"/>
                  <a:gd name="connsiteY31" fmla="*/ 1576857 h 1571625"/>
                  <a:gd name="connsiteX32" fmla="*/ 961424 w 1438275"/>
                  <a:gd name="connsiteY32" fmla="*/ 1406360 h 1571625"/>
                  <a:gd name="connsiteX33" fmla="*/ 932849 w 1438275"/>
                  <a:gd name="connsiteY33" fmla="*/ 1131087 h 1571625"/>
                  <a:gd name="connsiteX34" fmla="*/ 833789 w 1438275"/>
                  <a:gd name="connsiteY34" fmla="*/ 1033932 h 1571625"/>
                  <a:gd name="connsiteX35" fmla="*/ 787117 w 1438275"/>
                  <a:gd name="connsiteY35" fmla="*/ 979640 h 1571625"/>
                  <a:gd name="connsiteX36" fmla="*/ 783307 w 1438275"/>
                  <a:gd name="connsiteY36" fmla="*/ 695795 h 1571625"/>
                  <a:gd name="connsiteX37" fmla="*/ 789022 w 1438275"/>
                  <a:gd name="connsiteY37" fmla="*/ 702462 h 1571625"/>
                  <a:gd name="connsiteX38" fmla="*/ 790927 w 1438275"/>
                  <a:gd name="connsiteY38" fmla="*/ 726275 h 1571625"/>
                  <a:gd name="connsiteX39" fmla="*/ 895702 w 1438275"/>
                  <a:gd name="connsiteY39" fmla="*/ 929157 h 1571625"/>
                  <a:gd name="connsiteX40" fmla="*/ 1098584 w 1438275"/>
                  <a:gd name="connsiteY40" fmla="*/ 1019645 h 1571625"/>
                  <a:gd name="connsiteX41" fmla="*/ 1300514 w 1438275"/>
                  <a:gd name="connsiteY41" fmla="*/ 946302 h 1571625"/>
                  <a:gd name="connsiteX42" fmla="*/ 1253842 w 1438275"/>
                  <a:gd name="connsiteY42" fmla="*/ 741515 h 1571625"/>
                  <a:gd name="connsiteX43" fmla="*/ 1015717 w 1438275"/>
                  <a:gd name="connsiteY43" fmla="*/ 609117 h 1571625"/>
                  <a:gd name="connsiteX44" fmla="*/ 835694 w 1438275"/>
                  <a:gd name="connsiteY44" fmla="*/ 649122 h 1571625"/>
                  <a:gd name="connsiteX45" fmla="*/ 792832 w 1438275"/>
                  <a:gd name="connsiteY45" fmla="*/ 669125 h 1571625"/>
                  <a:gd name="connsiteX46" fmla="*/ 772829 w 1438275"/>
                  <a:gd name="connsiteY46" fmla="*/ 618642 h 1571625"/>
                  <a:gd name="connsiteX47" fmla="*/ 784259 w 1438275"/>
                  <a:gd name="connsiteY47" fmla="*/ 332892 h 1571625"/>
                  <a:gd name="connsiteX48" fmla="*/ 843314 w 1438275"/>
                  <a:gd name="connsiteY48" fmla="*/ 307175 h 1571625"/>
                  <a:gd name="connsiteX49" fmla="*/ 889034 w 1438275"/>
                  <a:gd name="connsiteY49" fmla="*/ 340512 h 1571625"/>
                  <a:gd name="connsiteX50" fmla="*/ 1396717 w 1438275"/>
                  <a:gd name="connsiteY50" fmla="*/ 431952 h 1571625"/>
                  <a:gd name="connsiteX51" fmla="*/ 1437674 w 1438275"/>
                  <a:gd name="connsiteY51" fmla="*/ 412902 h 1571625"/>
                  <a:gd name="connsiteX52" fmla="*/ 1409099 w 1438275"/>
                  <a:gd name="connsiteY52" fmla="*/ 372897 h 1571625"/>
                  <a:gd name="connsiteX53" fmla="*/ 85124 w 1438275"/>
                  <a:gd name="connsiteY53" fmla="*/ 362420 h 1571625"/>
                  <a:gd name="connsiteX54" fmla="*/ 657577 w 1438275"/>
                  <a:gd name="connsiteY54" fmla="*/ 196685 h 1571625"/>
                  <a:gd name="connsiteX55" fmla="*/ 85124 w 1438275"/>
                  <a:gd name="connsiteY55" fmla="*/ 362420 h 1571625"/>
                  <a:gd name="connsiteX56" fmla="*/ 385162 w 1438275"/>
                  <a:gd name="connsiteY56" fmla="*/ 549110 h 1571625"/>
                  <a:gd name="connsiteX57" fmla="*/ 536609 w 1438275"/>
                  <a:gd name="connsiteY57" fmla="*/ 498627 h 1571625"/>
                  <a:gd name="connsiteX58" fmla="*/ 385162 w 1438275"/>
                  <a:gd name="connsiteY58" fmla="*/ 549110 h 1571625"/>
                  <a:gd name="connsiteX59" fmla="*/ 636622 w 1438275"/>
                  <a:gd name="connsiteY59" fmla="*/ 1298727 h 1571625"/>
                  <a:gd name="connsiteX60" fmla="*/ 724252 w 1438275"/>
                  <a:gd name="connsiteY60" fmla="*/ 1077747 h 1571625"/>
                  <a:gd name="connsiteX61" fmla="*/ 636622 w 1438275"/>
                  <a:gd name="connsiteY61" fmla="*/ 1298727 h 1571625"/>
                  <a:gd name="connsiteX62" fmla="*/ 814739 w 1438275"/>
                  <a:gd name="connsiteY62" fmla="*/ 756755 h 1571625"/>
                  <a:gd name="connsiteX63" fmla="*/ 909037 w 1438275"/>
                  <a:gd name="connsiteY63" fmla="*/ 911060 h 1571625"/>
                  <a:gd name="connsiteX64" fmla="*/ 814739 w 1438275"/>
                  <a:gd name="connsiteY64" fmla="*/ 756755 h 1571625"/>
                  <a:gd name="connsiteX65" fmla="*/ 971902 w 1438275"/>
                  <a:gd name="connsiteY65" fmla="*/ 310032 h 1571625"/>
                  <a:gd name="connsiteX66" fmla="*/ 971902 w 1438275"/>
                  <a:gd name="connsiteY66" fmla="*/ 310032 h 1571625"/>
                  <a:gd name="connsiteX67" fmla="*/ 971902 w 1438275"/>
                  <a:gd name="connsiteY67" fmla="*/ 310032 h 1571625"/>
                  <a:gd name="connsiteX68" fmla="*/ 873794 w 1438275"/>
                  <a:gd name="connsiteY68" fmla="*/ 285267 h 1571625"/>
                  <a:gd name="connsiteX69" fmla="*/ 978569 w 1438275"/>
                  <a:gd name="connsiteY69" fmla="*/ 297650 h 1571625"/>
                  <a:gd name="connsiteX70" fmla="*/ 989047 w 1438275"/>
                  <a:gd name="connsiteY70" fmla="*/ 300507 h 1571625"/>
                  <a:gd name="connsiteX71" fmla="*/ 1313849 w 1438275"/>
                  <a:gd name="connsiteY71" fmla="*/ 376707 h 1571625"/>
                  <a:gd name="connsiteX72" fmla="*/ 971902 w 1438275"/>
                  <a:gd name="connsiteY72" fmla="*/ 310032 h 157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1438275" h="1571625">
                    <a:moveTo>
                      <a:pt x="1409099" y="372897"/>
                    </a:moveTo>
                    <a:cubicBezTo>
                      <a:pt x="1276702" y="253835"/>
                      <a:pt x="1126207" y="200495"/>
                      <a:pt x="949042" y="243357"/>
                    </a:cubicBezTo>
                    <a:cubicBezTo>
                      <a:pt x="916657" y="250977"/>
                      <a:pt x="885224" y="261455"/>
                      <a:pt x="852839" y="270027"/>
                    </a:cubicBezTo>
                    <a:cubicBezTo>
                      <a:pt x="805214" y="283362"/>
                      <a:pt x="794737" y="275742"/>
                      <a:pt x="797594" y="227165"/>
                    </a:cubicBezTo>
                    <a:cubicBezTo>
                      <a:pt x="801404" y="162395"/>
                      <a:pt x="804262" y="97625"/>
                      <a:pt x="817597" y="33807"/>
                    </a:cubicBezTo>
                    <a:cubicBezTo>
                      <a:pt x="821407" y="16662"/>
                      <a:pt x="819502" y="5232"/>
                      <a:pt x="801404" y="2375"/>
                    </a:cubicBezTo>
                    <a:cubicBezTo>
                      <a:pt x="776639" y="-1435"/>
                      <a:pt x="759494" y="-6198"/>
                      <a:pt x="764257" y="36665"/>
                    </a:cubicBezTo>
                    <a:cubicBezTo>
                      <a:pt x="778544" y="162395"/>
                      <a:pt x="772829" y="185255"/>
                      <a:pt x="648052" y="163347"/>
                    </a:cubicBezTo>
                    <a:cubicBezTo>
                      <a:pt x="409927" y="122390"/>
                      <a:pt x="197519" y="180492"/>
                      <a:pt x="21307" y="350037"/>
                    </a:cubicBezTo>
                    <a:cubicBezTo>
                      <a:pt x="12734" y="358610"/>
                      <a:pt x="-2506" y="366230"/>
                      <a:pt x="352" y="379565"/>
                    </a:cubicBezTo>
                    <a:cubicBezTo>
                      <a:pt x="4162" y="396710"/>
                      <a:pt x="22259" y="393852"/>
                      <a:pt x="35594" y="395757"/>
                    </a:cubicBezTo>
                    <a:cubicBezTo>
                      <a:pt x="78457" y="401472"/>
                      <a:pt x="120367" y="409092"/>
                      <a:pt x="163229" y="410997"/>
                    </a:cubicBezTo>
                    <a:cubicBezTo>
                      <a:pt x="328012" y="419570"/>
                      <a:pt x="483269" y="394805"/>
                      <a:pt x="615667" y="286220"/>
                    </a:cubicBezTo>
                    <a:cubicBezTo>
                      <a:pt x="647099" y="260502"/>
                      <a:pt x="675674" y="229070"/>
                      <a:pt x="705202" y="200495"/>
                    </a:cubicBezTo>
                    <a:cubicBezTo>
                      <a:pt x="716632" y="189065"/>
                      <a:pt x="729014" y="183350"/>
                      <a:pt x="744254" y="189065"/>
                    </a:cubicBezTo>
                    <a:cubicBezTo>
                      <a:pt x="759494" y="194780"/>
                      <a:pt x="754732" y="210972"/>
                      <a:pt x="754732" y="222402"/>
                    </a:cubicBezTo>
                    <a:cubicBezTo>
                      <a:pt x="751874" y="282410"/>
                      <a:pt x="746159" y="342417"/>
                      <a:pt x="746159" y="403377"/>
                    </a:cubicBezTo>
                    <a:cubicBezTo>
                      <a:pt x="746159" y="445287"/>
                      <a:pt x="729014" y="474815"/>
                      <a:pt x="699487" y="503390"/>
                    </a:cubicBezTo>
                    <a:cubicBezTo>
                      <a:pt x="682342" y="520535"/>
                      <a:pt x="669007" y="528155"/>
                      <a:pt x="649004" y="506247"/>
                    </a:cubicBezTo>
                    <a:cubicBezTo>
                      <a:pt x="624239" y="478625"/>
                      <a:pt x="589949" y="468147"/>
                      <a:pt x="553754" y="471005"/>
                    </a:cubicBezTo>
                    <a:cubicBezTo>
                      <a:pt x="415642" y="482435"/>
                      <a:pt x="308009" y="549110"/>
                      <a:pt x="229904" y="662457"/>
                    </a:cubicBezTo>
                    <a:cubicBezTo>
                      <a:pt x="223237" y="672935"/>
                      <a:pt x="217522" y="685317"/>
                      <a:pt x="215617" y="697700"/>
                    </a:cubicBezTo>
                    <a:cubicBezTo>
                      <a:pt x="187994" y="852957"/>
                      <a:pt x="230857" y="916775"/>
                      <a:pt x="378494" y="911060"/>
                    </a:cubicBezTo>
                    <a:cubicBezTo>
                      <a:pt x="521369" y="905345"/>
                      <a:pt x="667102" y="758660"/>
                      <a:pt x="676627" y="611022"/>
                    </a:cubicBezTo>
                    <a:cubicBezTo>
                      <a:pt x="677579" y="594830"/>
                      <a:pt x="675674" y="578637"/>
                      <a:pt x="679484" y="563397"/>
                    </a:cubicBezTo>
                    <a:cubicBezTo>
                      <a:pt x="686152" y="536727"/>
                      <a:pt x="708059" y="513867"/>
                      <a:pt x="730919" y="514820"/>
                    </a:cubicBezTo>
                    <a:cubicBezTo>
                      <a:pt x="750922" y="515772"/>
                      <a:pt x="741397" y="547205"/>
                      <a:pt x="742349" y="564350"/>
                    </a:cubicBezTo>
                    <a:cubicBezTo>
                      <a:pt x="743302" y="707225"/>
                      <a:pt x="744254" y="850100"/>
                      <a:pt x="766162" y="992022"/>
                    </a:cubicBezTo>
                    <a:cubicBezTo>
                      <a:pt x="769972" y="1017740"/>
                      <a:pt x="761399" y="1029170"/>
                      <a:pt x="739492" y="1039647"/>
                    </a:cubicBezTo>
                    <a:cubicBezTo>
                      <a:pt x="686152" y="1065365"/>
                      <a:pt x="652814" y="1108227"/>
                      <a:pt x="633764" y="1162520"/>
                    </a:cubicBezTo>
                    <a:cubicBezTo>
                      <a:pt x="605189" y="1247292"/>
                      <a:pt x="600427" y="1333970"/>
                      <a:pt x="627097" y="1419695"/>
                    </a:cubicBezTo>
                    <a:cubicBezTo>
                      <a:pt x="651862" y="1503515"/>
                      <a:pt x="732824" y="1578762"/>
                      <a:pt x="794737" y="1576857"/>
                    </a:cubicBezTo>
                    <a:cubicBezTo>
                      <a:pt x="860459" y="1574952"/>
                      <a:pt x="942374" y="1493037"/>
                      <a:pt x="961424" y="1406360"/>
                    </a:cubicBezTo>
                    <a:cubicBezTo>
                      <a:pt x="982379" y="1312062"/>
                      <a:pt x="970949" y="1219670"/>
                      <a:pt x="932849" y="1131087"/>
                    </a:cubicBezTo>
                    <a:cubicBezTo>
                      <a:pt x="913799" y="1086320"/>
                      <a:pt x="881414" y="1050125"/>
                      <a:pt x="833789" y="1033932"/>
                    </a:cubicBezTo>
                    <a:cubicBezTo>
                      <a:pt x="805214" y="1024407"/>
                      <a:pt x="794737" y="1005357"/>
                      <a:pt x="787117" y="979640"/>
                    </a:cubicBezTo>
                    <a:cubicBezTo>
                      <a:pt x="761399" y="886295"/>
                      <a:pt x="774734" y="791045"/>
                      <a:pt x="783307" y="695795"/>
                    </a:cubicBezTo>
                    <a:cubicBezTo>
                      <a:pt x="785212" y="697700"/>
                      <a:pt x="788069" y="700557"/>
                      <a:pt x="789022" y="702462"/>
                    </a:cubicBezTo>
                    <a:cubicBezTo>
                      <a:pt x="789974" y="710082"/>
                      <a:pt x="790927" y="718655"/>
                      <a:pt x="790927" y="726275"/>
                    </a:cubicBezTo>
                    <a:cubicBezTo>
                      <a:pt x="787117" y="813905"/>
                      <a:pt x="829027" y="877722"/>
                      <a:pt x="895702" y="929157"/>
                    </a:cubicBezTo>
                    <a:cubicBezTo>
                      <a:pt x="955709" y="974877"/>
                      <a:pt x="1024289" y="1005357"/>
                      <a:pt x="1098584" y="1019645"/>
                    </a:cubicBezTo>
                    <a:cubicBezTo>
                      <a:pt x="1183357" y="1035837"/>
                      <a:pt x="1266224" y="1005357"/>
                      <a:pt x="1300514" y="946302"/>
                    </a:cubicBezTo>
                    <a:cubicBezTo>
                      <a:pt x="1332899" y="891057"/>
                      <a:pt x="1314802" y="804380"/>
                      <a:pt x="1253842" y="741515"/>
                    </a:cubicBezTo>
                    <a:cubicBezTo>
                      <a:pt x="1189072" y="672935"/>
                      <a:pt x="1108109" y="628167"/>
                      <a:pt x="1015717" y="609117"/>
                    </a:cubicBezTo>
                    <a:cubicBezTo>
                      <a:pt x="951899" y="595782"/>
                      <a:pt x="889034" y="604355"/>
                      <a:pt x="835694" y="649122"/>
                    </a:cubicBezTo>
                    <a:cubicBezTo>
                      <a:pt x="823312" y="658647"/>
                      <a:pt x="814739" y="682460"/>
                      <a:pt x="792832" y="669125"/>
                    </a:cubicBezTo>
                    <a:cubicBezTo>
                      <a:pt x="774734" y="657695"/>
                      <a:pt x="771877" y="638645"/>
                      <a:pt x="772829" y="618642"/>
                    </a:cubicBezTo>
                    <a:cubicBezTo>
                      <a:pt x="776639" y="523392"/>
                      <a:pt x="779497" y="428142"/>
                      <a:pt x="784259" y="332892"/>
                    </a:cubicBezTo>
                    <a:cubicBezTo>
                      <a:pt x="786164" y="289077"/>
                      <a:pt x="805214" y="281457"/>
                      <a:pt x="843314" y="307175"/>
                    </a:cubicBezTo>
                    <a:cubicBezTo>
                      <a:pt x="858554" y="317652"/>
                      <a:pt x="873794" y="330035"/>
                      <a:pt x="889034" y="340512"/>
                    </a:cubicBezTo>
                    <a:cubicBezTo>
                      <a:pt x="1043339" y="451002"/>
                      <a:pt x="1213837" y="475767"/>
                      <a:pt x="1396717" y="431952"/>
                    </a:cubicBezTo>
                    <a:cubicBezTo>
                      <a:pt x="1411957" y="428142"/>
                      <a:pt x="1432912" y="428142"/>
                      <a:pt x="1437674" y="412902"/>
                    </a:cubicBezTo>
                    <a:cubicBezTo>
                      <a:pt x="1442437" y="393852"/>
                      <a:pt x="1421482" y="384327"/>
                      <a:pt x="1409099" y="372897"/>
                    </a:cubicBezTo>
                    <a:close/>
                    <a:moveTo>
                      <a:pt x="85124" y="362420"/>
                    </a:moveTo>
                    <a:cubicBezTo>
                      <a:pt x="277529" y="311937"/>
                      <a:pt x="468029" y="253835"/>
                      <a:pt x="657577" y="196685"/>
                    </a:cubicBezTo>
                    <a:cubicBezTo>
                      <a:pt x="548992" y="254787"/>
                      <a:pt x="207044" y="353847"/>
                      <a:pt x="85124" y="362420"/>
                    </a:cubicBezTo>
                    <a:close/>
                    <a:moveTo>
                      <a:pt x="385162" y="549110"/>
                    </a:moveTo>
                    <a:cubicBezTo>
                      <a:pt x="428977" y="511010"/>
                      <a:pt x="476602" y="487197"/>
                      <a:pt x="536609" y="498627"/>
                    </a:cubicBezTo>
                    <a:cubicBezTo>
                      <a:pt x="484222" y="510057"/>
                      <a:pt x="434692" y="529107"/>
                      <a:pt x="385162" y="549110"/>
                    </a:cubicBezTo>
                    <a:close/>
                    <a:moveTo>
                      <a:pt x="636622" y="1298727"/>
                    </a:moveTo>
                    <a:cubicBezTo>
                      <a:pt x="615667" y="1210145"/>
                      <a:pt x="652814" y="1120610"/>
                      <a:pt x="724252" y="1077747"/>
                    </a:cubicBezTo>
                    <a:cubicBezTo>
                      <a:pt x="674722" y="1139660"/>
                      <a:pt x="642337" y="1208240"/>
                      <a:pt x="636622" y="1298727"/>
                    </a:cubicBezTo>
                    <a:close/>
                    <a:moveTo>
                      <a:pt x="814739" y="756755"/>
                    </a:moveTo>
                    <a:cubicBezTo>
                      <a:pt x="834742" y="814857"/>
                      <a:pt x="861412" y="870102"/>
                      <a:pt x="909037" y="911060"/>
                    </a:cubicBezTo>
                    <a:cubicBezTo>
                      <a:pt x="845219" y="878675"/>
                      <a:pt x="809024" y="830097"/>
                      <a:pt x="814739" y="756755"/>
                    </a:cubicBezTo>
                    <a:close/>
                    <a:moveTo>
                      <a:pt x="971902" y="310032"/>
                    </a:move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71902" y="310032"/>
                      <a:pt x="971902" y="310032"/>
                      <a:pt x="971902" y="310032"/>
                    </a:cubicBezTo>
                    <a:cubicBezTo>
                      <a:pt x="943327" y="304317"/>
                      <a:pt x="912847" y="303365"/>
                      <a:pt x="873794" y="285267"/>
                    </a:cubicBezTo>
                    <a:cubicBezTo>
                      <a:pt x="915704" y="289077"/>
                      <a:pt x="948089" y="290030"/>
                      <a:pt x="978569" y="297650"/>
                    </a:cubicBezTo>
                    <a:cubicBezTo>
                      <a:pt x="981427" y="297650"/>
                      <a:pt x="985237" y="299555"/>
                      <a:pt x="989047" y="300507"/>
                    </a:cubicBezTo>
                    <a:cubicBezTo>
                      <a:pt x="1100489" y="312890"/>
                      <a:pt x="1209074" y="335750"/>
                      <a:pt x="1313849" y="376707"/>
                    </a:cubicBezTo>
                    <a:cubicBezTo>
                      <a:pt x="1199549" y="354800"/>
                      <a:pt x="1086202" y="331940"/>
                      <a:pt x="971902" y="310032"/>
                    </a:cubicBez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36" name="Picture Placeholder 3">
            <a:extLst>
              <a:ext uri="{FF2B5EF4-FFF2-40B4-BE49-F238E27FC236}">
                <a16:creationId xmlns:a16="http://schemas.microsoft.com/office/drawing/2014/main" id="{AB455669-04E1-8C49-BA09-C4C904B9B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79" b="92894" l="6685" r="84857">
                        <a14:foregroundMark x1="12278" y1="84402" x2="20055" y2="85615"/>
                        <a14:foregroundMark x1="8186" y1="86655" x2="14598" y2="87348"/>
                        <a14:foregroundMark x1="8458" y1="88562" x2="7503" y2="86308"/>
                        <a14:foregroundMark x1="53888" y1="84402" x2="64120" y2="87695"/>
                        <a14:backgroundMark x1="9004" y1="39168" x2="11323" y2="69671"/>
                        <a14:backgroundMark x1="82401" y1="49913" x2="82128" y2="459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37" r="6337"/>
          <a:stretch>
            <a:fillRect/>
          </a:stretch>
        </p:blipFill>
        <p:spPr>
          <a:xfrm>
            <a:off x="-36210" y="1812514"/>
            <a:ext cx="3366121" cy="303099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C9E8915D-6EF6-194E-8E5C-A79FBEA34C90}"/>
              </a:ext>
            </a:extLst>
          </p:cNvPr>
          <p:cNvSpPr txBox="1"/>
          <p:nvPr/>
        </p:nvSpPr>
        <p:spPr>
          <a:xfrm>
            <a:off x="4561075" y="1194518"/>
            <a:ext cx="667800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Georgia" panose="02040502050405020303" pitchFamily="18" charset="0"/>
                <a:ea typeface="Source Sans Pro" panose="020B0503030403020204" pitchFamily="34" charset="0"/>
              </a:rPr>
              <a:t>Customer Segmentation at MiniMall</a:t>
            </a:r>
            <a:endParaRPr lang="en-US" sz="2800" b="1" dirty="0">
              <a:solidFill>
                <a:schemeClr val="accent1"/>
              </a:solidFill>
              <a:latin typeface="Georgia" panose="02040502050405020303" pitchFamily="18" charset="0"/>
            </a:endParaRPr>
          </a:p>
        </p:txBody>
      </p:sp>
      <p:grpSp>
        <p:nvGrpSpPr>
          <p:cNvPr id="38" name="Graphic 2">
            <a:extLst>
              <a:ext uri="{FF2B5EF4-FFF2-40B4-BE49-F238E27FC236}">
                <a16:creationId xmlns:a16="http://schemas.microsoft.com/office/drawing/2014/main" id="{26BB1735-36CE-0F4E-863D-EB6CC661C6FA}"/>
              </a:ext>
            </a:extLst>
          </p:cNvPr>
          <p:cNvGrpSpPr/>
          <p:nvPr/>
        </p:nvGrpSpPr>
        <p:grpSpPr>
          <a:xfrm>
            <a:off x="7096311" y="3765371"/>
            <a:ext cx="936562" cy="2383410"/>
            <a:chOff x="8225681" y="914515"/>
            <a:chExt cx="503291" cy="1280800"/>
          </a:xfrm>
          <a:solidFill>
            <a:schemeClr val="tx2"/>
          </a:solidFill>
        </p:grpSpPr>
        <p:sp>
          <p:nvSpPr>
            <p:cNvPr id="39" name="Freeform: Shape 13">
              <a:extLst>
                <a:ext uri="{FF2B5EF4-FFF2-40B4-BE49-F238E27FC236}">
                  <a16:creationId xmlns:a16="http://schemas.microsoft.com/office/drawing/2014/main" id="{7D9C8DB5-E01B-FB4F-9156-291D775349C7}"/>
                </a:ext>
              </a:extLst>
            </p:cNvPr>
            <p:cNvSpPr/>
            <p:nvPr/>
          </p:nvSpPr>
          <p:spPr>
            <a:xfrm>
              <a:off x="8267148" y="1217493"/>
              <a:ext cx="229073" cy="916290"/>
            </a:xfrm>
            <a:custGeom>
              <a:avLst/>
              <a:gdLst>
                <a:gd name="connsiteX0" fmla="*/ 78587 w 229072"/>
                <a:gd name="connsiteY0" fmla="*/ 318361 h 916290"/>
                <a:gd name="connsiteX1" fmla="*/ 112363 w 229072"/>
                <a:gd name="connsiteY1" fmla="*/ 329731 h 916290"/>
                <a:gd name="connsiteX2" fmla="*/ 144132 w 229072"/>
                <a:gd name="connsiteY2" fmla="*/ 349796 h 916290"/>
                <a:gd name="connsiteX3" fmla="*/ 158010 w 229072"/>
                <a:gd name="connsiteY3" fmla="*/ 372703 h 916290"/>
                <a:gd name="connsiteX4" fmla="*/ 145637 w 229072"/>
                <a:gd name="connsiteY4" fmla="*/ 332741 h 916290"/>
                <a:gd name="connsiteX5" fmla="*/ 141958 w 229072"/>
                <a:gd name="connsiteY5" fmla="*/ 331904 h 916290"/>
                <a:gd name="connsiteX6" fmla="*/ 99655 w 229072"/>
                <a:gd name="connsiteY6" fmla="*/ 320534 h 916290"/>
                <a:gd name="connsiteX7" fmla="*/ 65879 w 229072"/>
                <a:gd name="connsiteY7" fmla="*/ 290437 h 916290"/>
                <a:gd name="connsiteX8" fmla="*/ 58188 w 229072"/>
                <a:gd name="connsiteY8" fmla="*/ 256327 h 916290"/>
                <a:gd name="connsiteX9" fmla="*/ 94137 w 229072"/>
                <a:gd name="connsiteY9" fmla="*/ 267697 h 916290"/>
                <a:gd name="connsiteX10" fmla="*/ 124067 w 229072"/>
                <a:gd name="connsiteY10" fmla="*/ 286926 h 916290"/>
                <a:gd name="connsiteX11" fmla="*/ 138781 w 229072"/>
                <a:gd name="connsiteY11" fmla="*/ 311171 h 916290"/>
                <a:gd name="connsiteX12" fmla="*/ 137778 w 229072"/>
                <a:gd name="connsiteY12" fmla="*/ 306656 h 916290"/>
                <a:gd name="connsiteX13" fmla="*/ 130421 w 229072"/>
                <a:gd name="connsiteY13" fmla="*/ 282411 h 916290"/>
                <a:gd name="connsiteX14" fmla="*/ 116877 w 229072"/>
                <a:gd name="connsiteY14" fmla="*/ 268366 h 916290"/>
                <a:gd name="connsiteX15" fmla="*/ 81931 w 229072"/>
                <a:gd name="connsiteY15" fmla="*/ 259839 h 916290"/>
                <a:gd name="connsiteX16" fmla="*/ 46483 w 229072"/>
                <a:gd name="connsiteY16" fmla="*/ 227902 h 916290"/>
                <a:gd name="connsiteX17" fmla="*/ 39628 w 229072"/>
                <a:gd name="connsiteY17" fmla="*/ 198808 h 916290"/>
                <a:gd name="connsiteX18" fmla="*/ 39628 w 229072"/>
                <a:gd name="connsiteY18" fmla="*/ 194126 h 916290"/>
                <a:gd name="connsiteX19" fmla="*/ 71732 w 229072"/>
                <a:gd name="connsiteY19" fmla="*/ 206165 h 916290"/>
                <a:gd name="connsiteX20" fmla="*/ 108015 w 229072"/>
                <a:gd name="connsiteY20" fmla="*/ 229909 h 916290"/>
                <a:gd name="connsiteX21" fmla="*/ 118716 w 229072"/>
                <a:gd name="connsiteY21" fmla="*/ 246295 h 916290"/>
                <a:gd name="connsiteX22" fmla="*/ 108015 w 229072"/>
                <a:gd name="connsiteY22" fmla="*/ 213355 h 916290"/>
                <a:gd name="connsiteX23" fmla="*/ 104671 w 229072"/>
                <a:gd name="connsiteY23" fmla="*/ 210847 h 916290"/>
                <a:gd name="connsiteX24" fmla="*/ 66883 w 229072"/>
                <a:gd name="connsiteY24" fmla="*/ 200146 h 916290"/>
                <a:gd name="connsiteX25" fmla="*/ 25583 w 229072"/>
                <a:gd name="connsiteY25" fmla="*/ 162357 h 916290"/>
                <a:gd name="connsiteX26" fmla="*/ 20399 w 229072"/>
                <a:gd name="connsiteY26" fmla="*/ 139283 h 916290"/>
                <a:gd name="connsiteX27" fmla="*/ 19730 w 229072"/>
                <a:gd name="connsiteY27" fmla="*/ 132762 h 916290"/>
                <a:gd name="connsiteX28" fmla="*/ 49326 w 229072"/>
                <a:gd name="connsiteY28" fmla="*/ 144801 h 916290"/>
                <a:gd name="connsiteX29" fmla="*/ 88787 w 229072"/>
                <a:gd name="connsiteY29" fmla="*/ 169380 h 916290"/>
                <a:gd name="connsiteX30" fmla="*/ 98986 w 229072"/>
                <a:gd name="connsiteY30" fmla="*/ 185766 h 916290"/>
                <a:gd name="connsiteX31" fmla="*/ 88954 w 229072"/>
                <a:gd name="connsiteY31" fmla="*/ 156171 h 916290"/>
                <a:gd name="connsiteX32" fmla="*/ 83938 w 229072"/>
                <a:gd name="connsiteY32" fmla="*/ 152325 h 916290"/>
                <a:gd name="connsiteX33" fmla="*/ 52336 w 229072"/>
                <a:gd name="connsiteY33" fmla="*/ 139784 h 916290"/>
                <a:gd name="connsiteX34" fmla="*/ 5685 w 229072"/>
                <a:gd name="connsiteY34" fmla="*/ 98986 h 916290"/>
                <a:gd name="connsiteX35" fmla="*/ 0 w 229072"/>
                <a:gd name="connsiteY35" fmla="*/ 74574 h 916290"/>
                <a:gd name="connsiteX36" fmla="*/ 30432 w 229072"/>
                <a:gd name="connsiteY36" fmla="*/ 84272 h 916290"/>
                <a:gd name="connsiteX37" fmla="*/ 76580 w 229072"/>
                <a:gd name="connsiteY37" fmla="*/ 124736 h 916290"/>
                <a:gd name="connsiteX38" fmla="*/ 80259 w 229072"/>
                <a:gd name="connsiteY38" fmla="*/ 129752 h 916290"/>
                <a:gd name="connsiteX39" fmla="*/ 70059 w 229072"/>
                <a:gd name="connsiteY39" fmla="*/ 100658 h 916290"/>
                <a:gd name="connsiteX40" fmla="*/ 67050 w 229072"/>
                <a:gd name="connsiteY40" fmla="*/ 97481 h 916290"/>
                <a:gd name="connsiteX41" fmla="*/ 61030 w 229072"/>
                <a:gd name="connsiteY41" fmla="*/ 93301 h 916290"/>
                <a:gd name="connsiteX42" fmla="*/ 32940 w 229072"/>
                <a:gd name="connsiteY42" fmla="*/ 25081 h 916290"/>
                <a:gd name="connsiteX43" fmla="*/ 38290 w 229072"/>
                <a:gd name="connsiteY43" fmla="*/ 0 h 916290"/>
                <a:gd name="connsiteX44" fmla="*/ 68220 w 229072"/>
                <a:gd name="connsiteY44" fmla="*/ 23074 h 916290"/>
                <a:gd name="connsiteX45" fmla="*/ 81597 w 229072"/>
                <a:gd name="connsiteY45" fmla="*/ 72902 h 916290"/>
                <a:gd name="connsiteX46" fmla="*/ 74908 w 229072"/>
                <a:gd name="connsiteY46" fmla="*/ 96144 h 916290"/>
                <a:gd name="connsiteX47" fmla="*/ 74741 w 229072"/>
                <a:gd name="connsiteY47" fmla="*/ 107346 h 916290"/>
                <a:gd name="connsiteX48" fmla="*/ 191786 w 229072"/>
                <a:gd name="connsiteY48" fmla="*/ 485901 h 916290"/>
                <a:gd name="connsiteX49" fmla="*/ 223555 w 229072"/>
                <a:gd name="connsiteY49" fmla="*/ 641403 h 916290"/>
                <a:gd name="connsiteX50" fmla="*/ 229407 w 229072"/>
                <a:gd name="connsiteY50" fmla="*/ 819143 h 916290"/>
                <a:gd name="connsiteX51" fmla="*/ 229073 w 229072"/>
                <a:gd name="connsiteY51" fmla="*/ 847903 h 916290"/>
                <a:gd name="connsiteX52" fmla="*/ 221548 w 229072"/>
                <a:gd name="connsiteY52" fmla="*/ 910271 h 916290"/>
                <a:gd name="connsiteX53" fmla="*/ 220712 w 229072"/>
                <a:gd name="connsiteY53" fmla="*/ 912946 h 916290"/>
                <a:gd name="connsiteX54" fmla="*/ 217535 w 229072"/>
                <a:gd name="connsiteY54" fmla="*/ 916792 h 916290"/>
                <a:gd name="connsiteX55" fmla="*/ 201818 w 229072"/>
                <a:gd name="connsiteY55" fmla="*/ 713804 h 916290"/>
                <a:gd name="connsiteX56" fmla="*/ 212018 w 229072"/>
                <a:gd name="connsiteY56" fmla="*/ 745740 h 916290"/>
                <a:gd name="connsiteX57" fmla="*/ 220378 w 229072"/>
                <a:gd name="connsiteY57" fmla="*/ 778512 h 916290"/>
                <a:gd name="connsiteX58" fmla="*/ 226732 w 229072"/>
                <a:gd name="connsiteY58" fmla="*/ 812121 h 916290"/>
                <a:gd name="connsiteX59" fmla="*/ 228404 w 229072"/>
                <a:gd name="connsiteY59" fmla="*/ 812121 h 916290"/>
                <a:gd name="connsiteX60" fmla="*/ 228404 w 229072"/>
                <a:gd name="connsiteY60" fmla="*/ 762293 h 916290"/>
                <a:gd name="connsiteX61" fmla="*/ 191117 w 229072"/>
                <a:gd name="connsiteY61" fmla="*/ 491921 h 916290"/>
                <a:gd name="connsiteX62" fmla="*/ 183593 w 229072"/>
                <a:gd name="connsiteY62" fmla="*/ 464165 h 916290"/>
                <a:gd name="connsiteX63" fmla="*/ 177908 w 229072"/>
                <a:gd name="connsiteY63" fmla="*/ 457476 h 916290"/>
                <a:gd name="connsiteX64" fmla="*/ 142460 w 229072"/>
                <a:gd name="connsiteY64" fmla="*/ 446775 h 916290"/>
                <a:gd name="connsiteX65" fmla="*/ 102330 w 229072"/>
                <a:gd name="connsiteY65" fmla="*/ 408485 h 916290"/>
                <a:gd name="connsiteX66" fmla="*/ 96311 w 229072"/>
                <a:gd name="connsiteY66" fmla="*/ 379391 h 916290"/>
                <a:gd name="connsiteX67" fmla="*/ 102665 w 229072"/>
                <a:gd name="connsiteY67" fmla="*/ 383237 h 916290"/>
                <a:gd name="connsiteX68" fmla="*/ 123064 w 229072"/>
                <a:gd name="connsiteY68" fmla="*/ 390427 h 916290"/>
                <a:gd name="connsiteX69" fmla="*/ 169046 w 229072"/>
                <a:gd name="connsiteY69" fmla="*/ 423032 h 916290"/>
                <a:gd name="connsiteX70" fmla="*/ 174396 w 229072"/>
                <a:gd name="connsiteY70" fmla="*/ 431894 h 916290"/>
                <a:gd name="connsiteX71" fmla="*/ 174062 w 229072"/>
                <a:gd name="connsiteY71" fmla="*/ 428717 h 916290"/>
                <a:gd name="connsiteX72" fmla="*/ 166705 w 229072"/>
                <a:gd name="connsiteY72" fmla="*/ 402131 h 916290"/>
                <a:gd name="connsiteX73" fmla="*/ 158177 w 229072"/>
                <a:gd name="connsiteY73" fmla="*/ 392768 h 916290"/>
                <a:gd name="connsiteX74" fmla="*/ 123398 w 229072"/>
                <a:gd name="connsiteY74" fmla="*/ 383738 h 916290"/>
                <a:gd name="connsiteX75" fmla="*/ 84105 w 229072"/>
                <a:gd name="connsiteY75" fmla="*/ 348792 h 916290"/>
                <a:gd name="connsiteX76" fmla="*/ 77082 w 229072"/>
                <a:gd name="connsiteY76" fmla="*/ 319364 h 916290"/>
                <a:gd name="connsiteX77" fmla="*/ 78587 w 229072"/>
                <a:gd name="connsiteY77" fmla="*/ 318361 h 91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29072" h="916290">
                  <a:moveTo>
                    <a:pt x="78587" y="318361"/>
                  </a:moveTo>
                  <a:cubicBezTo>
                    <a:pt x="88619" y="325885"/>
                    <a:pt x="100157" y="328226"/>
                    <a:pt x="112363" y="329731"/>
                  </a:cubicBezTo>
                  <a:cubicBezTo>
                    <a:pt x="125906" y="331403"/>
                    <a:pt x="136775" y="338258"/>
                    <a:pt x="144132" y="349796"/>
                  </a:cubicBezTo>
                  <a:cubicBezTo>
                    <a:pt x="148646" y="356818"/>
                    <a:pt x="152827" y="364175"/>
                    <a:pt x="158010" y="372703"/>
                  </a:cubicBezTo>
                  <a:cubicBezTo>
                    <a:pt x="153663" y="358490"/>
                    <a:pt x="149817" y="345615"/>
                    <a:pt x="145637" y="332741"/>
                  </a:cubicBezTo>
                  <a:cubicBezTo>
                    <a:pt x="145470" y="332072"/>
                    <a:pt x="143296" y="332239"/>
                    <a:pt x="141958" y="331904"/>
                  </a:cubicBezTo>
                  <a:cubicBezTo>
                    <a:pt x="127913" y="328059"/>
                    <a:pt x="113868" y="323711"/>
                    <a:pt x="99655" y="320534"/>
                  </a:cubicBezTo>
                  <a:cubicBezTo>
                    <a:pt x="82433" y="316856"/>
                    <a:pt x="70728" y="307325"/>
                    <a:pt x="65879" y="290437"/>
                  </a:cubicBezTo>
                  <a:cubicBezTo>
                    <a:pt x="62702" y="279402"/>
                    <a:pt x="60194" y="268032"/>
                    <a:pt x="58188" y="256327"/>
                  </a:cubicBezTo>
                  <a:cubicBezTo>
                    <a:pt x="69223" y="264186"/>
                    <a:pt x="81597" y="265858"/>
                    <a:pt x="94137" y="267697"/>
                  </a:cubicBezTo>
                  <a:cubicBezTo>
                    <a:pt x="106845" y="269537"/>
                    <a:pt x="117044" y="276058"/>
                    <a:pt x="124067" y="286926"/>
                  </a:cubicBezTo>
                  <a:cubicBezTo>
                    <a:pt x="129083" y="294617"/>
                    <a:pt x="133598" y="302643"/>
                    <a:pt x="138781" y="311171"/>
                  </a:cubicBezTo>
                  <a:cubicBezTo>
                    <a:pt x="138280" y="309164"/>
                    <a:pt x="138112" y="307994"/>
                    <a:pt x="137778" y="306656"/>
                  </a:cubicBezTo>
                  <a:cubicBezTo>
                    <a:pt x="135270" y="298630"/>
                    <a:pt x="132093" y="290605"/>
                    <a:pt x="130421" y="282411"/>
                  </a:cubicBezTo>
                  <a:cubicBezTo>
                    <a:pt x="128749" y="274385"/>
                    <a:pt x="124401" y="270205"/>
                    <a:pt x="116877" y="268366"/>
                  </a:cubicBezTo>
                  <a:cubicBezTo>
                    <a:pt x="105173" y="265524"/>
                    <a:pt x="93636" y="262012"/>
                    <a:pt x="81931" y="259839"/>
                  </a:cubicBezTo>
                  <a:cubicBezTo>
                    <a:pt x="63371" y="256327"/>
                    <a:pt x="51500" y="245960"/>
                    <a:pt x="46483" y="227902"/>
                  </a:cubicBezTo>
                  <a:cubicBezTo>
                    <a:pt x="43808" y="218371"/>
                    <a:pt x="41802" y="208506"/>
                    <a:pt x="39628" y="198808"/>
                  </a:cubicBezTo>
                  <a:cubicBezTo>
                    <a:pt x="39293" y="197638"/>
                    <a:pt x="39628" y="196300"/>
                    <a:pt x="39628" y="194126"/>
                  </a:cubicBezTo>
                  <a:cubicBezTo>
                    <a:pt x="49326" y="202487"/>
                    <a:pt x="60194" y="204995"/>
                    <a:pt x="71732" y="206165"/>
                  </a:cubicBezTo>
                  <a:cubicBezTo>
                    <a:pt x="87783" y="207837"/>
                    <a:pt x="99822" y="216030"/>
                    <a:pt x="108015" y="229909"/>
                  </a:cubicBezTo>
                  <a:cubicBezTo>
                    <a:pt x="111359" y="235426"/>
                    <a:pt x="114536" y="241111"/>
                    <a:pt x="118716" y="246295"/>
                  </a:cubicBezTo>
                  <a:cubicBezTo>
                    <a:pt x="115205" y="235259"/>
                    <a:pt x="111694" y="224224"/>
                    <a:pt x="108015" y="213355"/>
                  </a:cubicBezTo>
                  <a:cubicBezTo>
                    <a:pt x="107681" y="212352"/>
                    <a:pt x="106009" y="211349"/>
                    <a:pt x="104671" y="210847"/>
                  </a:cubicBezTo>
                  <a:cubicBezTo>
                    <a:pt x="92131" y="207169"/>
                    <a:pt x="79757" y="202152"/>
                    <a:pt x="66883" y="200146"/>
                  </a:cubicBezTo>
                  <a:cubicBezTo>
                    <a:pt x="44310" y="196467"/>
                    <a:pt x="30432" y="184596"/>
                    <a:pt x="25583" y="162357"/>
                  </a:cubicBezTo>
                  <a:cubicBezTo>
                    <a:pt x="23911" y="154666"/>
                    <a:pt x="22071" y="146974"/>
                    <a:pt x="20399" y="139283"/>
                  </a:cubicBezTo>
                  <a:cubicBezTo>
                    <a:pt x="20065" y="137611"/>
                    <a:pt x="20065" y="135771"/>
                    <a:pt x="19730" y="132762"/>
                  </a:cubicBezTo>
                  <a:cubicBezTo>
                    <a:pt x="28927" y="140788"/>
                    <a:pt x="38457" y="143965"/>
                    <a:pt x="49326" y="144801"/>
                  </a:cubicBezTo>
                  <a:cubicBezTo>
                    <a:pt x="66548" y="146306"/>
                    <a:pt x="79925" y="154164"/>
                    <a:pt x="88787" y="169380"/>
                  </a:cubicBezTo>
                  <a:cubicBezTo>
                    <a:pt x="91963" y="174898"/>
                    <a:pt x="95140" y="180416"/>
                    <a:pt x="98986" y="185766"/>
                  </a:cubicBezTo>
                  <a:cubicBezTo>
                    <a:pt x="95642" y="175901"/>
                    <a:pt x="92632" y="165869"/>
                    <a:pt x="88954" y="156171"/>
                  </a:cubicBezTo>
                  <a:cubicBezTo>
                    <a:pt x="88285" y="154499"/>
                    <a:pt x="85610" y="153663"/>
                    <a:pt x="83938" y="152325"/>
                  </a:cubicBezTo>
                  <a:cubicBezTo>
                    <a:pt x="74407" y="145469"/>
                    <a:pt x="64040" y="141122"/>
                    <a:pt x="52336" y="139784"/>
                  </a:cubicBezTo>
                  <a:cubicBezTo>
                    <a:pt x="27589" y="136942"/>
                    <a:pt x="11872" y="123398"/>
                    <a:pt x="5685" y="98986"/>
                  </a:cubicBezTo>
                  <a:cubicBezTo>
                    <a:pt x="3679" y="90626"/>
                    <a:pt x="1839" y="82265"/>
                    <a:pt x="0" y="74574"/>
                  </a:cubicBezTo>
                  <a:cubicBezTo>
                    <a:pt x="10200" y="77918"/>
                    <a:pt x="20232" y="81095"/>
                    <a:pt x="30432" y="84272"/>
                  </a:cubicBezTo>
                  <a:cubicBezTo>
                    <a:pt x="51834" y="90960"/>
                    <a:pt x="66381" y="105340"/>
                    <a:pt x="76580" y="124736"/>
                  </a:cubicBezTo>
                  <a:cubicBezTo>
                    <a:pt x="77584" y="126575"/>
                    <a:pt x="78420" y="128247"/>
                    <a:pt x="80259" y="129752"/>
                  </a:cubicBezTo>
                  <a:cubicBezTo>
                    <a:pt x="76915" y="120054"/>
                    <a:pt x="73571" y="110356"/>
                    <a:pt x="70059" y="100658"/>
                  </a:cubicBezTo>
                  <a:cubicBezTo>
                    <a:pt x="69558" y="99488"/>
                    <a:pt x="68220" y="98485"/>
                    <a:pt x="67050" y="97481"/>
                  </a:cubicBezTo>
                  <a:cubicBezTo>
                    <a:pt x="65043" y="95976"/>
                    <a:pt x="63037" y="94639"/>
                    <a:pt x="61030" y="93301"/>
                  </a:cubicBezTo>
                  <a:cubicBezTo>
                    <a:pt x="36618" y="76748"/>
                    <a:pt x="26920" y="54175"/>
                    <a:pt x="32940" y="25081"/>
                  </a:cubicBezTo>
                  <a:cubicBezTo>
                    <a:pt x="34612" y="16888"/>
                    <a:pt x="36451" y="8695"/>
                    <a:pt x="38290" y="0"/>
                  </a:cubicBezTo>
                  <a:cubicBezTo>
                    <a:pt x="49995" y="6521"/>
                    <a:pt x="59693" y="13878"/>
                    <a:pt x="68220" y="23074"/>
                  </a:cubicBezTo>
                  <a:cubicBezTo>
                    <a:pt x="81597" y="37454"/>
                    <a:pt x="86446" y="53840"/>
                    <a:pt x="81597" y="72902"/>
                  </a:cubicBezTo>
                  <a:cubicBezTo>
                    <a:pt x="79590" y="80761"/>
                    <a:pt x="77584" y="88619"/>
                    <a:pt x="74908" y="96144"/>
                  </a:cubicBezTo>
                  <a:cubicBezTo>
                    <a:pt x="73571" y="100157"/>
                    <a:pt x="73404" y="103333"/>
                    <a:pt x="74741" y="107346"/>
                  </a:cubicBezTo>
                  <a:cubicBezTo>
                    <a:pt x="117546" y="232417"/>
                    <a:pt x="158344" y="357989"/>
                    <a:pt x="191786" y="485901"/>
                  </a:cubicBezTo>
                  <a:cubicBezTo>
                    <a:pt x="205162" y="537067"/>
                    <a:pt x="217201" y="588733"/>
                    <a:pt x="223555" y="641403"/>
                  </a:cubicBezTo>
                  <a:cubicBezTo>
                    <a:pt x="230578" y="700427"/>
                    <a:pt x="232082" y="759785"/>
                    <a:pt x="229407" y="819143"/>
                  </a:cubicBezTo>
                  <a:cubicBezTo>
                    <a:pt x="228905" y="828674"/>
                    <a:pt x="228905" y="838372"/>
                    <a:pt x="229073" y="847903"/>
                  </a:cubicBezTo>
                  <a:cubicBezTo>
                    <a:pt x="229574" y="869138"/>
                    <a:pt x="227401" y="889872"/>
                    <a:pt x="221548" y="910271"/>
                  </a:cubicBezTo>
                  <a:cubicBezTo>
                    <a:pt x="221214" y="911107"/>
                    <a:pt x="221214" y="912110"/>
                    <a:pt x="220712" y="912946"/>
                  </a:cubicBezTo>
                  <a:cubicBezTo>
                    <a:pt x="219876" y="914284"/>
                    <a:pt x="219040" y="915622"/>
                    <a:pt x="217535" y="916792"/>
                  </a:cubicBezTo>
                  <a:cubicBezTo>
                    <a:pt x="219207" y="848572"/>
                    <a:pt x="213690" y="781020"/>
                    <a:pt x="201818" y="713804"/>
                  </a:cubicBezTo>
                  <a:cubicBezTo>
                    <a:pt x="205162" y="724505"/>
                    <a:pt x="208841" y="735039"/>
                    <a:pt x="212018" y="745740"/>
                  </a:cubicBezTo>
                  <a:cubicBezTo>
                    <a:pt x="215195" y="756608"/>
                    <a:pt x="218037" y="767477"/>
                    <a:pt x="220378" y="778512"/>
                  </a:cubicBezTo>
                  <a:cubicBezTo>
                    <a:pt x="222886" y="789548"/>
                    <a:pt x="224725" y="800918"/>
                    <a:pt x="226732" y="812121"/>
                  </a:cubicBezTo>
                  <a:cubicBezTo>
                    <a:pt x="227233" y="812121"/>
                    <a:pt x="227902" y="812121"/>
                    <a:pt x="228404" y="812121"/>
                  </a:cubicBezTo>
                  <a:cubicBezTo>
                    <a:pt x="228404" y="795567"/>
                    <a:pt x="228404" y="778847"/>
                    <a:pt x="228404" y="762293"/>
                  </a:cubicBezTo>
                  <a:cubicBezTo>
                    <a:pt x="228905" y="670330"/>
                    <a:pt x="215195" y="580373"/>
                    <a:pt x="191117" y="491921"/>
                  </a:cubicBezTo>
                  <a:cubicBezTo>
                    <a:pt x="188609" y="482725"/>
                    <a:pt x="186435" y="473361"/>
                    <a:pt x="183593" y="464165"/>
                  </a:cubicBezTo>
                  <a:cubicBezTo>
                    <a:pt x="182757" y="461489"/>
                    <a:pt x="180416" y="458312"/>
                    <a:pt x="177908" y="457476"/>
                  </a:cubicBezTo>
                  <a:cubicBezTo>
                    <a:pt x="166203" y="453463"/>
                    <a:pt x="154499" y="448949"/>
                    <a:pt x="142460" y="446775"/>
                  </a:cubicBezTo>
                  <a:cubicBezTo>
                    <a:pt x="120221" y="442762"/>
                    <a:pt x="106845" y="430556"/>
                    <a:pt x="102330" y="408485"/>
                  </a:cubicBezTo>
                  <a:cubicBezTo>
                    <a:pt x="100491" y="399121"/>
                    <a:pt x="98485" y="389758"/>
                    <a:pt x="96311" y="379391"/>
                  </a:cubicBezTo>
                  <a:cubicBezTo>
                    <a:pt x="99153" y="381063"/>
                    <a:pt x="100825" y="382401"/>
                    <a:pt x="102665" y="383237"/>
                  </a:cubicBezTo>
                  <a:cubicBezTo>
                    <a:pt x="109353" y="385912"/>
                    <a:pt x="116041" y="389758"/>
                    <a:pt x="123064" y="390427"/>
                  </a:cubicBezTo>
                  <a:cubicBezTo>
                    <a:pt x="144801" y="392600"/>
                    <a:pt x="159682" y="403636"/>
                    <a:pt x="169046" y="423032"/>
                  </a:cubicBezTo>
                  <a:cubicBezTo>
                    <a:pt x="170550" y="426042"/>
                    <a:pt x="172055" y="429051"/>
                    <a:pt x="174396" y="431894"/>
                  </a:cubicBezTo>
                  <a:cubicBezTo>
                    <a:pt x="174229" y="430891"/>
                    <a:pt x="174229" y="429720"/>
                    <a:pt x="174062" y="428717"/>
                  </a:cubicBezTo>
                  <a:cubicBezTo>
                    <a:pt x="171554" y="419855"/>
                    <a:pt x="168711" y="411160"/>
                    <a:pt x="166705" y="402131"/>
                  </a:cubicBezTo>
                  <a:cubicBezTo>
                    <a:pt x="165534" y="397115"/>
                    <a:pt x="163026" y="394105"/>
                    <a:pt x="158177" y="392768"/>
                  </a:cubicBezTo>
                  <a:cubicBezTo>
                    <a:pt x="146640" y="389591"/>
                    <a:pt x="135103" y="385745"/>
                    <a:pt x="123398" y="383738"/>
                  </a:cubicBezTo>
                  <a:cubicBezTo>
                    <a:pt x="102497" y="380227"/>
                    <a:pt x="89121" y="369359"/>
                    <a:pt x="84105" y="348792"/>
                  </a:cubicBezTo>
                  <a:cubicBezTo>
                    <a:pt x="81764" y="338927"/>
                    <a:pt x="79423" y="329229"/>
                    <a:pt x="77082" y="319364"/>
                  </a:cubicBezTo>
                  <a:cubicBezTo>
                    <a:pt x="77584" y="318862"/>
                    <a:pt x="78085" y="318695"/>
                    <a:pt x="78587" y="31836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: Shape 14">
              <a:extLst>
                <a:ext uri="{FF2B5EF4-FFF2-40B4-BE49-F238E27FC236}">
                  <a16:creationId xmlns:a16="http://schemas.microsoft.com/office/drawing/2014/main" id="{E91B0183-7CC2-284D-B059-EEF64D37BB96}"/>
                </a:ext>
              </a:extLst>
            </p:cNvPr>
            <p:cNvSpPr/>
            <p:nvPr/>
          </p:nvSpPr>
          <p:spPr>
            <a:xfrm>
              <a:off x="8490034" y="914682"/>
              <a:ext cx="178911" cy="1279128"/>
            </a:xfrm>
            <a:custGeom>
              <a:avLst/>
              <a:gdLst>
                <a:gd name="connsiteX0" fmla="*/ 89957 w 178910"/>
                <a:gd name="connsiteY0" fmla="*/ 939699 h 1279127"/>
                <a:gd name="connsiteX1" fmla="*/ 89790 w 178910"/>
                <a:gd name="connsiteY1" fmla="*/ 989025 h 1279127"/>
                <a:gd name="connsiteX2" fmla="*/ 87951 w 178910"/>
                <a:gd name="connsiteY2" fmla="*/ 1038685 h 1279127"/>
                <a:gd name="connsiteX3" fmla="*/ 91127 w 178910"/>
                <a:gd name="connsiteY3" fmla="*/ 1027650 h 1279127"/>
                <a:gd name="connsiteX4" fmla="*/ 133096 w 178910"/>
                <a:gd name="connsiteY4" fmla="*/ 783863 h 1279127"/>
                <a:gd name="connsiteX5" fmla="*/ 143129 w 178910"/>
                <a:gd name="connsiteY5" fmla="*/ 578367 h 1279127"/>
                <a:gd name="connsiteX6" fmla="*/ 143129 w 178910"/>
                <a:gd name="connsiteY6" fmla="*/ 568836 h 1279127"/>
                <a:gd name="connsiteX7" fmla="*/ 141624 w 178910"/>
                <a:gd name="connsiteY7" fmla="*/ 573852 h 1279127"/>
                <a:gd name="connsiteX8" fmla="*/ 128749 w 178910"/>
                <a:gd name="connsiteY8" fmla="*/ 563151 h 1279127"/>
                <a:gd name="connsiteX9" fmla="*/ 95475 w 178910"/>
                <a:gd name="connsiteY9" fmla="*/ 543086 h 1279127"/>
                <a:gd name="connsiteX10" fmla="*/ 55847 w 178910"/>
                <a:gd name="connsiteY10" fmla="*/ 471522 h 1279127"/>
                <a:gd name="connsiteX11" fmla="*/ 59191 w 178910"/>
                <a:gd name="connsiteY11" fmla="*/ 435405 h 1279127"/>
                <a:gd name="connsiteX12" fmla="*/ 61866 w 178910"/>
                <a:gd name="connsiteY12" fmla="*/ 437579 h 1279127"/>
                <a:gd name="connsiteX13" fmla="*/ 96144 w 178910"/>
                <a:gd name="connsiteY13" fmla="*/ 463161 h 1279127"/>
                <a:gd name="connsiteX14" fmla="*/ 131257 w 178910"/>
                <a:gd name="connsiteY14" fmla="*/ 497104 h 1279127"/>
                <a:gd name="connsiteX15" fmla="*/ 139617 w 178910"/>
                <a:gd name="connsiteY15" fmla="*/ 527369 h 1279127"/>
                <a:gd name="connsiteX16" fmla="*/ 143296 w 178910"/>
                <a:gd name="connsiteY16" fmla="*/ 551446 h 1279127"/>
                <a:gd name="connsiteX17" fmla="*/ 143797 w 178910"/>
                <a:gd name="connsiteY17" fmla="*/ 546932 h 1279127"/>
                <a:gd name="connsiteX18" fmla="*/ 143965 w 178910"/>
                <a:gd name="connsiteY18" fmla="*/ 292778 h 1279127"/>
                <a:gd name="connsiteX19" fmla="*/ 141791 w 178910"/>
                <a:gd name="connsiteY19" fmla="*/ 152492 h 1279127"/>
                <a:gd name="connsiteX20" fmla="*/ 136775 w 178910"/>
                <a:gd name="connsiteY20" fmla="*/ 138112 h 1279127"/>
                <a:gd name="connsiteX21" fmla="*/ 116877 w 178910"/>
                <a:gd name="connsiteY21" fmla="*/ 106176 h 1279127"/>
                <a:gd name="connsiteX22" fmla="*/ 113199 w 178910"/>
                <a:gd name="connsiteY22" fmla="*/ 56349 h 1279127"/>
                <a:gd name="connsiteX23" fmla="*/ 139784 w 178910"/>
                <a:gd name="connsiteY23" fmla="*/ 2508 h 1279127"/>
                <a:gd name="connsiteX24" fmla="*/ 141122 w 178910"/>
                <a:gd name="connsiteY24" fmla="*/ 0 h 1279127"/>
                <a:gd name="connsiteX25" fmla="*/ 147142 w 178910"/>
                <a:gd name="connsiteY25" fmla="*/ 6521 h 1279127"/>
                <a:gd name="connsiteX26" fmla="*/ 176570 w 178910"/>
                <a:gd name="connsiteY26" fmla="*/ 57853 h 1279127"/>
                <a:gd name="connsiteX27" fmla="*/ 174229 w 178910"/>
                <a:gd name="connsiteY27" fmla="*/ 101327 h 1279127"/>
                <a:gd name="connsiteX28" fmla="*/ 146807 w 178910"/>
                <a:gd name="connsiteY28" fmla="*/ 145804 h 1279127"/>
                <a:gd name="connsiteX29" fmla="*/ 144299 w 178910"/>
                <a:gd name="connsiteY29" fmla="*/ 152659 h 1279127"/>
                <a:gd name="connsiteX30" fmla="*/ 146473 w 178910"/>
                <a:gd name="connsiteY30" fmla="*/ 521851 h 1279127"/>
                <a:gd name="connsiteX31" fmla="*/ 138447 w 178910"/>
                <a:gd name="connsiteY31" fmla="*/ 745406 h 1279127"/>
                <a:gd name="connsiteX32" fmla="*/ 86446 w 178910"/>
                <a:gd name="connsiteY32" fmla="*/ 1054068 h 1279127"/>
                <a:gd name="connsiteX33" fmla="*/ 77918 w 178910"/>
                <a:gd name="connsiteY33" fmla="*/ 1100050 h 1279127"/>
                <a:gd name="connsiteX34" fmla="*/ 45982 w 178910"/>
                <a:gd name="connsiteY34" fmla="*/ 1189840 h 1279127"/>
                <a:gd name="connsiteX35" fmla="*/ 3511 w 178910"/>
                <a:gd name="connsiteY35" fmla="*/ 1274781 h 1279127"/>
                <a:gd name="connsiteX36" fmla="*/ 0 w 178910"/>
                <a:gd name="connsiteY36" fmla="*/ 1280131 h 1279127"/>
                <a:gd name="connsiteX37" fmla="*/ 89957 w 178910"/>
                <a:gd name="connsiteY37" fmla="*/ 939699 h 1279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78910" h="1279127">
                  <a:moveTo>
                    <a:pt x="89957" y="939699"/>
                  </a:moveTo>
                  <a:cubicBezTo>
                    <a:pt x="89957" y="956086"/>
                    <a:pt x="90291" y="972639"/>
                    <a:pt x="89790" y="989025"/>
                  </a:cubicBezTo>
                  <a:cubicBezTo>
                    <a:pt x="89455" y="1005579"/>
                    <a:pt x="88285" y="1021965"/>
                    <a:pt x="87951" y="1038685"/>
                  </a:cubicBezTo>
                  <a:cubicBezTo>
                    <a:pt x="88954" y="1035007"/>
                    <a:pt x="90124" y="1031328"/>
                    <a:pt x="91127" y="1027650"/>
                  </a:cubicBezTo>
                  <a:cubicBezTo>
                    <a:pt x="113199" y="947725"/>
                    <a:pt x="128080" y="866630"/>
                    <a:pt x="133096" y="783863"/>
                  </a:cubicBezTo>
                  <a:cubicBezTo>
                    <a:pt x="137276" y="715476"/>
                    <a:pt x="139952" y="646921"/>
                    <a:pt x="143129" y="578367"/>
                  </a:cubicBezTo>
                  <a:cubicBezTo>
                    <a:pt x="143296" y="575691"/>
                    <a:pt x="143129" y="573183"/>
                    <a:pt x="143129" y="568836"/>
                  </a:cubicBezTo>
                  <a:cubicBezTo>
                    <a:pt x="142460" y="571344"/>
                    <a:pt x="142125" y="572347"/>
                    <a:pt x="141624" y="573852"/>
                  </a:cubicBezTo>
                  <a:cubicBezTo>
                    <a:pt x="137276" y="570173"/>
                    <a:pt x="133263" y="565993"/>
                    <a:pt x="128749" y="563151"/>
                  </a:cubicBezTo>
                  <a:cubicBezTo>
                    <a:pt x="117880" y="556128"/>
                    <a:pt x="107179" y="548437"/>
                    <a:pt x="95475" y="543086"/>
                  </a:cubicBezTo>
                  <a:cubicBezTo>
                    <a:pt x="64374" y="528706"/>
                    <a:pt x="52336" y="504796"/>
                    <a:pt x="55847" y="471522"/>
                  </a:cubicBezTo>
                  <a:cubicBezTo>
                    <a:pt x="57185" y="459817"/>
                    <a:pt x="58021" y="448113"/>
                    <a:pt x="59191" y="435405"/>
                  </a:cubicBezTo>
                  <a:cubicBezTo>
                    <a:pt x="60696" y="436576"/>
                    <a:pt x="61365" y="437077"/>
                    <a:pt x="61866" y="437579"/>
                  </a:cubicBezTo>
                  <a:cubicBezTo>
                    <a:pt x="71063" y="449116"/>
                    <a:pt x="82433" y="457476"/>
                    <a:pt x="96144" y="463161"/>
                  </a:cubicBezTo>
                  <a:cubicBezTo>
                    <a:pt x="112195" y="469682"/>
                    <a:pt x="125070" y="480384"/>
                    <a:pt x="131257" y="497104"/>
                  </a:cubicBezTo>
                  <a:cubicBezTo>
                    <a:pt x="134935" y="506969"/>
                    <a:pt x="137444" y="517169"/>
                    <a:pt x="139617" y="527369"/>
                  </a:cubicBezTo>
                  <a:cubicBezTo>
                    <a:pt x="141289" y="535227"/>
                    <a:pt x="141791" y="543253"/>
                    <a:pt x="143296" y="551446"/>
                  </a:cubicBezTo>
                  <a:cubicBezTo>
                    <a:pt x="143463" y="549941"/>
                    <a:pt x="143797" y="548437"/>
                    <a:pt x="143797" y="546932"/>
                  </a:cubicBezTo>
                  <a:cubicBezTo>
                    <a:pt x="143965" y="462158"/>
                    <a:pt x="144299" y="377385"/>
                    <a:pt x="143965" y="292778"/>
                  </a:cubicBezTo>
                  <a:cubicBezTo>
                    <a:pt x="143797" y="245960"/>
                    <a:pt x="142460" y="199310"/>
                    <a:pt x="141791" y="152492"/>
                  </a:cubicBezTo>
                  <a:cubicBezTo>
                    <a:pt x="141791" y="146974"/>
                    <a:pt x="139952" y="142794"/>
                    <a:pt x="136775" y="138112"/>
                  </a:cubicBezTo>
                  <a:cubicBezTo>
                    <a:pt x="129585" y="127913"/>
                    <a:pt x="122562" y="117379"/>
                    <a:pt x="116877" y="106176"/>
                  </a:cubicBezTo>
                  <a:cubicBezTo>
                    <a:pt x="108684" y="90291"/>
                    <a:pt x="107848" y="73404"/>
                    <a:pt x="113199" y="56349"/>
                  </a:cubicBezTo>
                  <a:cubicBezTo>
                    <a:pt x="119051" y="36953"/>
                    <a:pt x="128582" y="19229"/>
                    <a:pt x="139784" y="2508"/>
                  </a:cubicBezTo>
                  <a:cubicBezTo>
                    <a:pt x="140119" y="1839"/>
                    <a:pt x="140453" y="1170"/>
                    <a:pt x="141122" y="0"/>
                  </a:cubicBezTo>
                  <a:cubicBezTo>
                    <a:pt x="143630" y="2675"/>
                    <a:pt x="145469" y="4515"/>
                    <a:pt x="147142" y="6521"/>
                  </a:cubicBezTo>
                  <a:cubicBezTo>
                    <a:pt x="160518" y="21570"/>
                    <a:pt x="170550" y="38457"/>
                    <a:pt x="176570" y="57853"/>
                  </a:cubicBezTo>
                  <a:cubicBezTo>
                    <a:pt x="181252" y="72735"/>
                    <a:pt x="180416" y="86947"/>
                    <a:pt x="174229" y="101327"/>
                  </a:cubicBezTo>
                  <a:cubicBezTo>
                    <a:pt x="167206" y="117546"/>
                    <a:pt x="157676" y="131926"/>
                    <a:pt x="146807" y="145804"/>
                  </a:cubicBezTo>
                  <a:cubicBezTo>
                    <a:pt x="145302" y="147643"/>
                    <a:pt x="144132" y="150318"/>
                    <a:pt x="144299" y="152659"/>
                  </a:cubicBezTo>
                  <a:cubicBezTo>
                    <a:pt x="147142" y="275723"/>
                    <a:pt x="149148" y="398787"/>
                    <a:pt x="146473" y="521851"/>
                  </a:cubicBezTo>
                  <a:cubicBezTo>
                    <a:pt x="144968" y="596425"/>
                    <a:pt x="142125" y="670999"/>
                    <a:pt x="138447" y="745406"/>
                  </a:cubicBezTo>
                  <a:cubicBezTo>
                    <a:pt x="133263" y="850244"/>
                    <a:pt x="116376" y="953243"/>
                    <a:pt x="86446" y="1054068"/>
                  </a:cubicBezTo>
                  <a:cubicBezTo>
                    <a:pt x="82098" y="1068950"/>
                    <a:pt x="81095" y="1084667"/>
                    <a:pt x="77918" y="1100050"/>
                  </a:cubicBezTo>
                  <a:cubicBezTo>
                    <a:pt x="71397" y="1131485"/>
                    <a:pt x="63204" y="1162752"/>
                    <a:pt x="45982" y="1189840"/>
                  </a:cubicBezTo>
                  <a:cubicBezTo>
                    <a:pt x="28927" y="1216927"/>
                    <a:pt x="17055" y="1246188"/>
                    <a:pt x="3511" y="1274781"/>
                  </a:cubicBezTo>
                  <a:cubicBezTo>
                    <a:pt x="2675" y="1276620"/>
                    <a:pt x="1505" y="1278626"/>
                    <a:pt x="0" y="1280131"/>
                  </a:cubicBezTo>
                  <a:cubicBezTo>
                    <a:pt x="48323" y="1171280"/>
                    <a:pt x="74407" y="1056911"/>
                    <a:pt x="89957" y="93969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: Shape 15">
              <a:extLst>
                <a:ext uri="{FF2B5EF4-FFF2-40B4-BE49-F238E27FC236}">
                  <a16:creationId xmlns:a16="http://schemas.microsoft.com/office/drawing/2014/main" id="{659005F0-05D2-BA41-BE91-C1CEB366DD75}"/>
                </a:ext>
              </a:extLst>
            </p:cNvPr>
            <p:cNvSpPr/>
            <p:nvPr/>
          </p:nvSpPr>
          <p:spPr>
            <a:xfrm>
              <a:off x="8413788" y="1264478"/>
              <a:ext cx="170550" cy="576862"/>
            </a:xfrm>
            <a:custGeom>
              <a:avLst/>
              <a:gdLst>
                <a:gd name="connsiteX0" fmla="*/ 165367 w 170550"/>
                <a:gd name="connsiteY0" fmla="*/ 577363 h 576861"/>
                <a:gd name="connsiteX1" fmla="*/ 161521 w 170550"/>
                <a:gd name="connsiteY1" fmla="*/ 533388 h 576861"/>
                <a:gd name="connsiteX2" fmla="*/ 121392 w 170550"/>
                <a:gd name="connsiteY2" fmla="*/ 341937 h 576861"/>
                <a:gd name="connsiteX3" fmla="*/ 2675 w 170550"/>
                <a:gd name="connsiteY3" fmla="*/ 10868 h 576861"/>
                <a:gd name="connsiteX4" fmla="*/ 0 w 170550"/>
                <a:gd name="connsiteY4" fmla="*/ 0 h 576861"/>
                <a:gd name="connsiteX5" fmla="*/ 28759 w 170550"/>
                <a:gd name="connsiteY5" fmla="*/ 46316 h 576861"/>
                <a:gd name="connsiteX6" fmla="*/ 138280 w 170550"/>
                <a:gd name="connsiteY6" fmla="*/ 279903 h 576861"/>
                <a:gd name="connsiteX7" fmla="*/ 170216 w 170550"/>
                <a:gd name="connsiteY7" fmla="*/ 517838 h 576861"/>
                <a:gd name="connsiteX8" fmla="*/ 166538 w 170550"/>
                <a:gd name="connsiteY8" fmla="*/ 571845 h 576861"/>
                <a:gd name="connsiteX9" fmla="*/ 165367 w 170550"/>
                <a:gd name="connsiteY9" fmla="*/ 577363 h 57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550" h="576861">
                  <a:moveTo>
                    <a:pt x="165367" y="577363"/>
                  </a:moveTo>
                  <a:cubicBezTo>
                    <a:pt x="164029" y="561646"/>
                    <a:pt x="162692" y="547433"/>
                    <a:pt x="161521" y="533388"/>
                  </a:cubicBezTo>
                  <a:cubicBezTo>
                    <a:pt x="155836" y="468010"/>
                    <a:pt x="141122" y="404472"/>
                    <a:pt x="121392" y="341937"/>
                  </a:cubicBezTo>
                  <a:cubicBezTo>
                    <a:pt x="86278" y="229909"/>
                    <a:pt x="45146" y="120221"/>
                    <a:pt x="2675" y="10868"/>
                  </a:cubicBezTo>
                  <a:cubicBezTo>
                    <a:pt x="1338" y="7524"/>
                    <a:pt x="167" y="4013"/>
                    <a:pt x="0" y="0"/>
                  </a:cubicBezTo>
                  <a:cubicBezTo>
                    <a:pt x="9698" y="15383"/>
                    <a:pt x="19563" y="30766"/>
                    <a:pt x="28759" y="46316"/>
                  </a:cubicBezTo>
                  <a:cubicBezTo>
                    <a:pt x="73069" y="120556"/>
                    <a:pt x="110691" y="197805"/>
                    <a:pt x="138280" y="279903"/>
                  </a:cubicBezTo>
                  <a:cubicBezTo>
                    <a:pt x="164364" y="357153"/>
                    <a:pt x="176068" y="436241"/>
                    <a:pt x="170216" y="517838"/>
                  </a:cubicBezTo>
                  <a:cubicBezTo>
                    <a:pt x="168878" y="535896"/>
                    <a:pt x="167875" y="553787"/>
                    <a:pt x="166538" y="571845"/>
                  </a:cubicBezTo>
                  <a:cubicBezTo>
                    <a:pt x="166370" y="573016"/>
                    <a:pt x="165869" y="574521"/>
                    <a:pt x="165367" y="5773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: Shape 16">
              <a:extLst>
                <a:ext uri="{FF2B5EF4-FFF2-40B4-BE49-F238E27FC236}">
                  <a16:creationId xmlns:a16="http://schemas.microsoft.com/office/drawing/2014/main" id="{F7F93B40-193F-E547-BA08-32E3CD787AEE}"/>
                </a:ext>
              </a:extLst>
            </p:cNvPr>
            <p:cNvSpPr/>
            <p:nvPr/>
          </p:nvSpPr>
          <p:spPr>
            <a:xfrm>
              <a:off x="8225514" y="1558928"/>
              <a:ext cx="237433" cy="357821"/>
            </a:xfrm>
            <a:custGeom>
              <a:avLst/>
              <a:gdLst>
                <a:gd name="connsiteX0" fmla="*/ 238603 w 237432"/>
                <a:gd name="connsiteY0" fmla="*/ 358156 h 357821"/>
                <a:gd name="connsiteX1" fmla="*/ 212519 w 237432"/>
                <a:gd name="connsiteY1" fmla="*/ 300302 h 357821"/>
                <a:gd name="connsiteX2" fmla="*/ 135270 w 237432"/>
                <a:gd name="connsiteY2" fmla="*/ 177573 h 357821"/>
                <a:gd name="connsiteX3" fmla="*/ 2341 w 237432"/>
                <a:gd name="connsiteY3" fmla="*/ 4682 h 357821"/>
                <a:gd name="connsiteX4" fmla="*/ 0 w 237432"/>
                <a:gd name="connsiteY4" fmla="*/ 0 h 357821"/>
                <a:gd name="connsiteX5" fmla="*/ 22573 w 237432"/>
                <a:gd name="connsiteY5" fmla="*/ 19062 h 357821"/>
                <a:gd name="connsiteX6" fmla="*/ 135437 w 237432"/>
                <a:gd name="connsiteY6" fmla="*/ 135437 h 357821"/>
                <a:gd name="connsiteX7" fmla="*/ 236430 w 237432"/>
                <a:gd name="connsiteY7" fmla="*/ 347120 h 357821"/>
                <a:gd name="connsiteX8" fmla="*/ 238771 w 237432"/>
                <a:gd name="connsiteY8" fmla="*/ 357989 h 357821"/>
                <a:gd name="connsiteX9" fmla="*/ 238603 w 237432"/>
                <a:gd name="connsiteY9" fmla="*/ 358156 h 35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432" h="357821">
                  <a:moveTo>
                    <a:pt x="238603" y="358156"/>
                  </a:moveTo>
                  <a:cubicBezTo>
                    <a:pt x="229909" y="338927"/>
                    <a:pt x="221548" y="319364"/>
                    <a:pt x="212519" y="300302"/>
                  </a:cubicBezTo>
                  <a:cubicBezTo>
                    <a:pt x="191953" y="256160"/>
                    <a:pt x="164364" y="216198"/>
                    <a:pt x="135270" y="177573"/>
                  </a:cubicBezTo>
                  <a:cubicBezTo>
                    <a:pt x="91629" y="119552"/>
                    <a:pt x="46818" y="62368"/>
                    <a:pt x="2341" y="4682"/>
                  </a:cubicBezTo>
                  <a:cubicBezTo>
                    <a:pt x="1338" y="3344"/>
                    <a:pt x="334" y="2174"/>
                    <a:pt x="0" y="0"/>
                  </a:cubicBezTo>
                  <a:cubicBezTo>
                    <a:pt x="7524" y="6354"/>
                    <a:pt x="15049" y="12540"/>
                    <a:pt x="22573" y="19062"/>
                  </a:cubicBezTo>
                  <a:cubicBezTo>
                    <a:pt x="63371" y="54676"/>
                    <a:pt x="100993" y="93468"/>
                    <a:pt x="135437" y="135437"/>
                  </a:cubicBezTo>
                  <a:cubicBezTo>
                    <a:pt x="186602" y="197805"/>
                    <a:pt x="220712" y="268032"/>
                    <a:pt x="236430" y="347120"/>
                  </a:cubicBezTo>
                  <a:cubicBezTo>
                    <a:pt x="237099" y="350799"/>
                    <a:pt x="238102" y="354310"/>
                    <a:pt x="238771" y="357989"/>
                  </a:cubicBezTo>
                  <a:cubicBezTo>
                    <a:pt x="238771" y="357989"/>
                    <a:pt x="238771" y="358156"/>
                    <a:pt x="238603" y="35815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: Shape 17">
              <a:extLst>
                <a:ext uri="{FF2B5EF4-FFF2-40B4-BE49-F238E27FC236}">
                  <a16:creationId xmlns:a16="http://schemas.microsoft.com/office/drawing/2014/main" id="{4D8068F5-7C24-844D-B3FB-067648A5E961}"/>
                </a:ext>
              </a:extLst>
            </p:cNvPr>
            <p:cNvSpPr/>
            <p:nvPr/>
          </p:nvSpPr>
          <p:spPr>
            <a:xfrm>
              <a:off x="8637762" y="1439208"/>
              <a:ext cx="86947" cy="137109"/>
            </a:xfrm>
            <a:custGeom>
              <a:avLst/>
              <a:gdLst>
                <a:gd name="connsiteX0" fmla="*/ 584 w 86947"/>
                <a:gd name="connsiteY0" fmla="*/ 137945 h 137109"/>
                <a:gd name="connsiteX1" fmla="*/ 3928 w 86947"/>
                <a:gd name="connsiteY1" fmla="*/ 87951 h 137109"/>
                <a:gd name="connsiteX2" fmla="*/ 5433 w 86947"/>
                <a:gd name="connsiteY2" fmla="*/ 81931 h 137109"/>
                <a:gd name="connsiteX3" fmla="*/ 55261 w 86947"/>
                <a:gd name="connsiteY3" fmla="*/ 24078 h 137109"/>
                <a:gd name="connsiteX4" fmla="*/ 80342 w 86947"/>
                <a:gd name="connsiteY4" fmla="*/ 5351 h 137109"/>
                <a:gd name="connsiteX5" fmla="*/ 85358 w 86947"/>
                <a:gd name="connsiteY5" fmla="*/ 0 h 137109"/>
                <a:gd name="connsiteX6" fmla="*/ 87531 w 86947"/>
                <a:gd name="connsiteY6" fmla="*/ 22238 h 137109"/>
                <a:gd name="connsiteX7" fmla="*/ 87197 w 86947"/>
                <a:gd name="connsiteY7" fmla="*/ 61030 h 137109"/>
                <a:gd name="connsiteX8" fmla="*/ 62785 w 86947"/>
                <a:gd name="connsiteY8" fmla="*/ 98485 h 137109"/>
                <a:gd name="connsiteX9" fmla="*/ 51080 w 86947"/>
                <a:gd name="connsiteY9" fmla="*/ 105173 h 137109"/>
                <a:gd name="connsiteX10" fmla="*/ 584 w 86947"/>
                <a:gd name="connsiteY10" fmla="*/ 137945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37109">
                  <a:moveTo>
                    <a:pt x="584" y="137945"/>
                  </a:moveTo>
                  <a:cubicBezTo>
                    <a:pt x="-921" y="120054"/>
                    <a:pt x="584" y="104002"/>
                    <a:pt x="3928" y="87951"/>
                  </a:cubicBezTo>
                  <a:cubicBezTo>
                    <a:pt x="4430" y="85944"/>
                    <a:pt x="4931" y="83938"/>
                    <a:pt x="5433" y="81931"/>
                  </a:cubicBezTo>
                  <a:cubicBezTo>
                    <a:pt x="10951" y="53004"/>
                    <a:pt x="27504" y="33608"/>
                    <a:pt x="55261" y="24078"/>
                  </a:cubicBezTo>
                  <a:cubicBezTo>
                    <a:pt x="65460" y="20566"/>
                    <a:pt x="73152" y="13042"/>
                    <a:pt x="80342" y="5351"/>
                  </a:cubicBezTo>
                  <a:cubicBezTo>
                    <a:pt x="81679" y="3846"/>
                    <a:pt x="83017" y="2341"/>
                    <a:pt x="85358" y="0"/>
                  </a:cubicBezTo>
                  <a:cubicBezTo>
                    <a:pt x="86194" y="8193"/>
                    <a:pt x="87364" y="15216"/>
                    <a:pt x="87531" y="22238"/>
                  </a:cubicBezTo>
                  <a:cubicBezTo>
                    <a:pt x="87866" y="35113"/>
                    <a:pt x="88367" y="48155"/>
                    <a:pt x="87197" y="61030"/>
                  </a:cubicBezTo>
                  <a:cubicBezTo>
                    <a:pt x="85692" y="77249"/>
                    <a:pt x="76663" y="89623"/>
                    <a:pt x="62785" y="98485"/>
                  </a:cubicBezTo>
                  <a:cubicBezTo>
                    <a:pt x="58939" y="100825"/>
                    <a:pt x="55093" y="103166"/>
                    <a:pt x="51080" y="105173"/>
                  </a:cubicBezTo>
                  <a:cubicBezTo>
                    <a:pt x="33357" y="113700"/>
                    <a:pt x="15967" y="122897"/>
                    <a:pt x="584" y="13794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: Shape 18">
              <a:extLst>
                <a:ext uri="{FF2B5EF4-FFF2-40B4-BE49-F238E27FC236}">
                  <a16:creationId xmlns:a16="http://schemas.microsoft.com/office/drawing/2014/main" id="{52393FCF-9BEB-4F47-BFA3-FAFE502E2138}"/>
                </a:ext>
              </a:extLst>
            </p:cNvPr>
            <p:cNvSpPr/>
            <p:nvPr/>
          </p:nvSpPr>
          <p:spPr>
            <a:xfrm>
              <a:off x="8547210" y="1081888"/>
              <a:ext cx="85275" cy="138781"/>
            </a:xfrm>
            <a:custGeom>
              <a:avLst/>
              <a:gdLst>
                <a:gd name="connsiteX0" fmla="*/ 4356 w 85275"/>
                <a:gd name="connsiteY0" fmla="*/ 0 h 138781"/>
                <a:gd name="connsiteX1" fmla="*/ 32614 w 85275"/>
                <a:gd name="connsiteY1" fmla="*/ 24747 h 138781"/>
                <a:gd name="connsiteX2" fmla="*/ 39302 w 85275"/>
                <a:gd name="connsiteY2" fmla="*/ 27756 h 138781"/>
                <a:gd name="connsiteX3" fmla="*/ 79599 w 85275"/>
                <a:gd name="connsiteY3" fmla="*/ 75243 h 138781"/>
                <a:gd name="connsiteX4" fmla="*/ 86287 w 85275"/>
                <a:gd name="connsiteY4" fmla="*/ 132093 h 138781"/>
                <a:gd name="connsiteX5" fmla="*/ 85618 w 85275"/>
                <a:gd name="connsiteY5" fmla="*/ 139283 h 138781"/>
                <a:gd name="connsiteX6" fmla="*/ 82107 w 85275"/>
                <a:gd name="connsiteY6" fmla="*/ 136440 h 138781"/>
                <a:gd name="connsiteX7" fmla="*/ 49000 w 85275"/>
                <a:gd name="connsiteY7" fmla="*/ 113199 h 138781"/>
                <a:gd name="connsiteX8" fmla="*/ 28266 w 85275"/>
                <a:gd name="connsiteY8" fmla="*/ 101829 h 138781"/>
                <a:gd name="connsiteX9" fmla="*/ 9 w 85275"/>
                <a:gd name="connsiteY9" fmla="*/ 56683 h 138781"/>
                <a:gd name="connsiteX10" fmla="*/ 3353 w 85275"/>
                <a:gd name="connsiteY10" fmla="*/ 1672 h 138781"/>
                <a:gd name="connsiteX11" fmla="*/ 4356 w 85275"/>
                <a:gd name="connsiteY11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8781">
                  <a:moveTo>
                    <a:pt x="4356" y="0"/>
                  </a:moveTo>
                  <a:cubicBezTo>
                    <a:pt x="11880" y="10868"/>
                    <a:pt x="20742" y="19563"/>
                    <a:pt x="32614" y="24747"/>
                  </a:cubicBezTo>
                  <a:cubicBezTo>
                    <a:pt x="34787" y="25750"/>
                    <a:pt x="37128" y="26753"/>
                    <a:pt x="39302" y="27756"/>
                  </a:cubicBezTo>
                  <a:cubicBezTo>
                    <a:pt x="60537" y="36953"/>
                    <a:pt x="73914" y="52503"/>
                    <a:pt x="79599" y="75243"/>
                  </a:cubicBezTo>
                  <a:cubicBezTo>
                    <a:pt x="84280" y="93970"/>
                    <a:pt x="87290" y="112697"/>
                    <a:pt x="86287" y="132093"/>
                  </a:cubicBezTo>
                  <a:cubicBezTo>
                    <a:pt x="86120" y="134267"/>
                    <a:pt x="85953" y="136440"/>
                    <a:pt x="85618" y="139283"/>
                  </a:cubicBezTo>
                  <a:cubicBezTo>
                    <a:pt x="84113" y="137945"/>
                    <a:pt x="83110" y="137109"/>
                    <a:pt x="82107" y="136440"/>
                  </a:cubicBezTo>
                  <a:cubicBezTo>
                    <a:pt x="71071" y="128582"/>
                    <a:pt x="60203" y="120723"/>
                    <a:pt x="49000" y="113199"/>
                  </a:cubicBezTo>
                  <a:cubicBezTo>
                    <a:pt x="42479" y="108851"/>
                    <a:pt x="35122" y="105674"/>
                    <a:pt x="28266" y="101829"/>
                  </a:cubicBezTo>
                  <a:cubicBezTo>
                    <a:pt x="10877" y="91796"/>
                    <a:pt x="176" y="76915"/>
                    <a:pt x="9" y="56683"/>
                  </a:cubicBezTo>
                  <a:cubicBezTo>
                    <a:pt x="-159" y="38290"/>
                    <a:pt x="2182" y="20065"/>
                    <a:pt x="3353" y="1672"/>
                  </a:cubicBezTo>
                  <a:cubicBezTo>
                    <a:pt x="3520" y="1170"/>
                    <a:pt x="4021" y="669"/>
                    <a:pt x="4356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: Shape 19">
              <a:extLst>
                <a:ext uri="{FF2B5EF4-FFF2-40B4-BE49-F238E27FC236}">
                  <a16:creationId xmlns:a16="http://schemas.microsoft.com/office/drawing/2014/main" id="{9380DAD2-89DA-9247-A00F-E36E88A96BE8}"/>
                </a:ext>
              </a:extLst>
            </p:cNvPr>
            <p:cNvSpPr/>
            <p:nvPr/>
          </p:nvSpPr>
          <p:spPr>
            <a:xfrm>
              <a:off x="8545784" y="1260632"/>
              <a:ext cx="86947" cy="137109"/>
            </a:xfrm>
            <a:custGeom>
              <a:avLst/>
              <a:gdLst>
                <a:gd name="connsiteX0" fmla="*/ 5114 w 86947"/>
                <a:gd name="connsiteY0" fmla="*/ 0 h 137109"/>
                <a:gd name="connsiteX1" fmla="*/ 9963 w 86947"/>
                <a:gd name="connsiteY1" fmla="*/ 5351 h 137109"/>
                <a:gd name="connsiteX2" fmla="*/ 36381 w 86947"/>
                <a:gd name="connsiteY2" fmla="*/ 24914 h 137109"/>
                <a:gd name="connsiteX3" fmla="*/ 58285 w 86947"/>
                <a:gd name="connsiteY3" fmla="*/ 37454 h 137109"/>
                <a:gd name="connsiteX4" fmla="*/ 78684 w 86947"/>
                <a:gd name="connsiteY4" fmla="*/ 68387 h 137109"/>
                <a:gd name="connsiteX5" fmla="*/ 86878 w 86947"/>
                <a:gd name="connsiteY5" fmla="*/ 133431 h 137109"/>
                <a:gd name="connsiteX6" fmla="*/ 86376 w 86947"/>
                <a:gd name="connsiteY6" fmla="*/ 137945 h 137109"/>
                <a:gd name="connsiteX7" fmla="*/ 83366 w 86947"/>
                <a:gd name="connsiteY7" fmla="*/ 135437 h 137109"/>
                <a:gd name="connsiteX8" fmla="*/ 49925 w 86947"/>
                <a:gd name="connsiteY8" fmla="*/ 111861 h 137109"/>
                <a:gd name="connsiteX9" fmla="*/ 38053 w 86947"/>
                <a:gd name="connsiteY9" fmla="*/ 105507 h 137109"/>
                <a:gd name="connsiteX10" fmla="*/ 432 w 86947"/>
                <a:gd name="connsiteY10" fmla="*/ 37287 h 137109"/>
                <a:gd name="connsiteX11" fmla="*/ 3776 w 86947"/>
                <a:gd name="connsiteY11" fmla="*/ 334 h 137109"/>
                <a:gd name="connsiteX12" fmla="*/ 5114 w 86947"/>
                <a:gd name="connsiteY12" fmla="*/ 0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47" h="137109">
                  <a:moveTo>
                    <a:pt x="5114" y="0"/>
                  </a:moveTo>
                  <a:cubicBezTo>
                    <a:pt x="6786" y="1839"/>
                    <a:pt x="8291" y="3511"/>
                    <a:pt x="9963" y="5351"/>
                  </a:cubicBezTo>
                  <a:cubicBezTo>
                    <a:pt x="17320" y="13711"/>
                    <a:pt x="26014" y="20399"/>
                    <a:pt x="36381" y="24914"/>
                  </a:cubicBezTo>
                  <a:cubicBezTo>
                    <a:pt x="44073" y="28258"/>
                    <a:pt x="51430" y="32605"/>
                    <a:pt x="58285" y="37454"/>
                  </a:cubicBezTo>
                  <a:cubicBezTo>
                    <a:pt x="68819" y="44978"/>
                    <a:pt x="75006" y="56014"/>
                    <a:pt x="78684" y="68387"/>
                  </a:cubicBezTo>
                  <a:cubicBezTo>
                    <a:pt x="85206" y="89623"/>
                    <a:pt x="88550" y="111192"/>
                    <a:pt x="86878" y="133431"/>
                  </a:cubicBezTo>
                  <a:cubicBezTo>
                    <a:pt x="86710" y="134601"/>
                    <a:pt x="86543" y="135939"/>
                    <a:pt x="86376" y="137945"/>
                  </a:cubicBezTo>
                  <a:cubicBezTo>
                    <a:pt x="85038" y="136775"/>
                    <a:pt x="84202" y="136106"/>
                    <a:pt x="83366" y="135437"/>
                  </a:cubicBezTo>
                  <a:cubicBezTo>
                    <a:pt x="72163" y="127578"/>
                    <a:pt x="61128" y="119552"/>
                    <a:pt x="49925" y="111861"/>
                  </a:cubicBezTo>
                  <a:cubicBezTo>
                    <a:pt x="46246" y="109353"/>
                    <a:pt x="42066" y="107514"/>
                    <a:pt x="38053" y="105507"/>
                  </a:cubicBezTo>
                  <a:cubicBezTo>
                    <a:pt x="8625" y="91963"/>
                    <a:pt x="-2411" y="68555"/>
                    <a:pt x="432" y="37287"/>
                  </a:cubicBezTo>
                  <a:cubicBezTo>
                    <a:pt x="1602" y="24914"/>
                    <a:pt x="2606" y="12708"/>
                    <a:pt x="3776" y="334"/>
                  </a:cubicBezTo>
                  <a:cubicBezTo>
                    <a:pt x="4110" y="167"/>
                    <a:pt x="4612" y="167"/>
                    <a:pt x="5114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: Shape 20">
              <a:extLst>
                <a:ext uri="{FF2B5EF4-FFF2-40B4-BE49-F238E27FC236}">
                  <a16:creationId xmlns:a16="http://schemas.microsoft.com/office/drawing/2014/main" id="{E2B430BC-B67C-D943-99A9-65E5D14F18BF}"/>
                </a:ext>
              </a:extLst>
            </p:cNvPr>
            <p:cNvSpPr/>
            <p:nvPr/>
          </p:nvSpPr>
          <p:spPr>
            <a:xfrm>
              <a:off x="8546466" y="1169337"/>
              <a:ext cx="86947" cy="140453"/>
            </a:xfrm>
            <a:custGeom>
              <a:avLst/>
              <a:gdLst>
                <a:gd name="connsiteX0" fmla="*/ 86530 w 86947"/>
                <a:gd name="connsiteY0" fmla="*/ 140453 h 140453"/>
                <a:gd name="connsiteX1" fmla="*/ 82517 w 86947"/>
                <a:gd name="connsiteY1" fmla="*/ 137109 h 140453"/>
                <a:gd name="connsiteX2" fmla="*/ 48741 w 86947"/>
                <a:gd name="connsiteY2" fmla="*/ 113700 h 140453"/>
                <a:gd name="connsiteX3" fmla="*/ 28008 w 86947"/>
                <a:gd name="connsiteY3" fmla="*/ 102163 h 140453"/>
                <a:gd name="connsiteX4" fmla="*/ 586 w 86947"/>
                <a:gd name="connsiteY4" fmla="*/ 59358 h 140453"/>
                <a:gd name="connsiteX5" fmla="*/ 4264 w 86947"/>
                <a:gd name="connsiteY5" fmla="*/ 0 h 140453"/>
                <a:gd name="connsiteX6" fmla="*/ 8444 w 86947"/>
                <a:gd name="connsiteY6" fmla="*/ 6019 h 140453"/>
                <a:gd name="connsiteX7" fmla="*/ 33860 w 86947"/>
                <a:gd name="connsiteY7" fmla="*/ 25917 h 140453"/>
                <a:gd name="connsiteX8" fmla="*/ 82684 w 86947"/>
                <a:gd name="connsiteY8" fmla="*/ 85442 h 140453"/>
                <a:gd name="connsiteX9" fmla="*/ 86697 w 86947"/>
                <a:gd name="connsiteY9" fmla="*/ 135772 h 140453"/>
                <a:gd name="connsiteX10" fmla="*/ 86530 w 86947"/>
                <a:gd name="connsiteY10" fmla="*/ 140453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40453">
                  <a:moveTo>
                    <a:pt x="86530" y="140453"/>
                  </a:moveTo>
                  <a:cubicBezTo>
                    <a:pt x="84691" y="138948"/>
                    <a:pt x="83687" y="137945"/>
                    <a:pt x="82517" y="137109"/>
                  </a:cubicBezTo>
                  <a:cubicBezTo>
                    <a:pt x="71314" y="129250"/>
                    <a:pt x="60278" y="121225"/>
                    <a:pt x="48741" y="113700"/>
                  </a:cubicBezTo>
                  <a:cubicBezTo>
                    <a:pt x="42220" y="109353"/>
                    <a:pt x="34863" y="106176"/>
                    <a:pt x="28008" y="102163"/>
                  </a:cubicBezTo>
                  <a:cubicBezTo>
                    <a:pt x="11789" y="92465"/>
                    <a:pt x="2258" y="78420"/>
                    <a:pt x="586" y="59358"/>
                  </a:cubicBezTo>
                  <a:cubicBezTo>
                    <a:pt x="-1253" y="39962"/>
                    <a:pt x="1589" y="20901"/>
                    <a:pt x="4264" y="0"/>
                  </a:cubicBezTo>
                  <a:cubicBezTo>
                    <a:pt x="6271" y="2843"/>
                    <a:pt x="7107" y="4515"/>
                    <a:pt x="8444" y="6019"/>
                  </a:cubicBezTo>
                  <a:cubicBezTo>
                    <a:pt x="15634" y="14213"/>
                    <a:pt x="23326" y="22071"/>
                    <a:pt x="33860" y="25917"/>
                  </a:cubicBezTo>
                  <a:cubicBezTo>
                    <a:pt x="61951" y="36117"/>
                    <a:pt x="77334" y="56349"/>
                    <a:pt x="82684" y="85442"/>
                  </a:cubicBezTo>
                  <a:cubicBezTo>
                    <a:pt x="85861" y="102163"/>
                    <a:pt x="87700" y="118884"/>
                    <a:pt x="86697" y="135772"/>
                  </a:cubicBezTo>
                  <a:cubicBezTo>
                    <a:pt x="86864" y="137276"/>
                    <a:pt x="86697" y="138447"/>
                    <a:pt x="86530" y="14045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: Shape 21">
              <a:extLst>
                <a:ext uri="{FF2B5EF4-FFF2-40B4-BE49-F238E27FC236}">
                  <a16:creationId xmlns:a16="http://schemas.microsoft.com/office/drawing/2014/main" id="{4CE12951-B196-9A49-9DD2-B743C73D6F22}"/>
                </a:ext>
              </a:extLst>
            </p:cNvPr>
            <p:cNvSpPr/>
            <p:nvPr/>
          </p:nvSpPr>
          <p:spPr>
            <a:xfrm>
              <a:off x="8544083" y="1438874"/>
              <a:ext cx="85275" cy="140453"/>
            </a:xfrm>
            <a:custGeom>
              <a:avLst/>
              <a:gdLst>
                <a:gd name="connsiteX0" fmla="*/ 84565 w 85275"/>
                <a:gd name="connsiteY0" fmla="*/ 140955 h 140453"/>
                <a:gd name="connsiteX1" fmla="*/ 39419 w 85275"/>
                <a:gd name="connsiteY1" fmla="*/ 108684 h 140453"/>
                <a:gd name="connsiteX2" fmla="*/ 36911 w 85275"/>
                <a:gd name="connsiteY2" fmla="*/ 107346 h 140453"/>
                <a:gd name="connsiteX3" fmla="*/ 460 w 85275"/>
                <a:gd name="connsiteY3" fmla="*/ 41467 h 140453"/>
                <a:gd name="connsiteX4" fmla="*/ 4975 w 85275"/>
                <a:gd name="connsiteY4" fmla="*/ 0 h 140453"/>
                <a:gd name="connsiteX5" fmla="*/ 9824 w 85275"/>
                <a:gd name="connsiteY5" fmla="*/ 5518 h 140453"/>
                <a:gd name="connsiteX6" fmla="*/ 32564 w 85275"/>
                <a:gd name="connsiteY6" fmla="*/ 24245 h 140453"/>
                <a:gd name="connsiteX7" fmla="*/ 83562 w 85275"/>
                <a:gd name="connsiteY7" fmla="*/ 93636 h 140453"/>
                <a:gd name="connsiteX8" fmla="*/ 84565 w 85275"/>
                <a:gd name="connsiteY8" fmla="*/ 140955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40453">
                  <a:moveTo>
                    <a:pt x="84565" y="140955"/>
                  </a:moveTo>
                  <a:cubicBezTo>
                    <a:pt x="71021" y="126910"/>
                    <a:pt x="55638" y="117212"/>
                    <a:pt x="39419" y="108684"/>
                  </a:cubicBezTo>
                  <a:cubicBezTo>
                    <a:pt x="38583" y="108182"/>
                    <a:pt x="37747" y="107681"/>
                    <a:pt x="36911" y="107346"/>
                  </a:cubicBezTo>
                  <a:cubicBezTo>
                    <a:pt x="9155" y="93970"/>
                    <a:pt x="-2549" y="71731"/>
                    <a:pt x="460" y="41467"/>
                  </a:cubicBezTo>
                  <a:cubicBezTo>
                    <a:pt x="1798" y="28258"/>
                    <a:pt x="3303" y="15049"/>
                    <a:pt x="4975" y="0"/>
                  </a:cubicBezTo>
                  <a:cubicBezTo>
                    <a:pt x="7316" y="2842"/>
                    <a:pt x="8486" y="4347"/>
                    <a:pt x="9824" y="5518"/>
                  </a:cubicBezTo>
                  <a:cubicBezTo>
                    <a:pt x="17348" y="12039"/>
                    <a:pt x="23869" y="20734"/>
                    <a:pt x="32564" y="24245"/>
                  </a:cubicBezTo>
                  <a:cubicBezTo>
                    <a:pt x="64500" y="36953"/>
                    <a:pt x="79549" y="60863"/>
                    <a:pt x="83562" y="93636"/>
                  </a:cubicBezTo>
                  <a:cubicBezTo>
                    <a:pt x="85568" y="109018"/>
                    <a:pt x="87408" y="124401"/>
                    <a:pt x="84565" y="14095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: Shape 22">
              <a:extLst>
                <a:ext uri="{FF2B5EF4-FFF2-40B4-BE49-F238E27FC236}">
                  <a16:creationId xmlns:a16="http://schemas.microsoft.com/office/drawing/2014/main" id="{A06A2844-C210-304A-8CFA-2891D9B607E2}"/>
                </a:ext>
              </a:extLst>
            </p:cNvPr>
            <p:cNvSpPr/>
            <p:nvPr/>
          </p:nvSpPr>
          <p:spPr>
            <a:xfrm>
              <a:off x="8641397" y="1078544"/>
              <a:ext cx="85275" cy="138781"/>
            </a:xfrm>
            <a:custGeom>
              <a:avLst/>
              <a:gdLst>
                <a:gd name="connsiteX0" fmla="*/ 83897 w 85275"/>
                <a:gd name="connsiteY0" fmla="*/ 0 h 138781"/>
                <a:gd name="connsiteX1" fmla="*/ 85569 w 85275"/>
                <a:gd name="connsiteY1" fmla="*/ 58689 h 138781"/>
                <a:gd name="connsiteX2" fmla="*/ 64835 w 85275"/>
                <a:gd name="connsiteY2" fmla="*/ 96311 h 138781"/>
                <a:gd name="connsiteX3" fmla="*/ 53967 w 85275"/>
                <a:gd name="connsiteY3" fmla="*/ 103333 h 138781"/>
                <a:gd name="connsiteX4" fmla="*/ 1130 w 85275"/>
                <a:gd name="connsiteY4" fmla="*/ 139116 h 138781"/>
                <a:gd name="connsiteX5" fmla="*/ 126 w 85275"/>
                <a:gd name="connsiteY5" fmla="*/ 129752 h 138781"/>
                <a:gd name="connsiteX6" fmla="*/ 9323 w 85275"/>
                <a:gd name="connsiteY6" fmla="*/ 66046 h 138781"/>
                <a:gd name="connsiteX7" fmla="*/ 41259 w 85275"/>
                <a:gd name="connsiteY7" fmla="*/ 30097 h 138781"/>
                <a:gd name="connsiteX8" fmla="*/ 80720 w 85275"/>
                <a:gd name="connsiteY8" fmla="*/ 1170 h 138781"/>
                <a:gd name="connsiteX9" fmla="*/ 83897 w 85275"/>
                <a:gd name="connsiteY9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75" h="138781">
                  <a:moveTo>
                    <a:pt x="83897" y="0"/>
                  </a:moveTo>
                  <a:cubicBezTo>
                    <a:pt x="84565" y="20065"/>
                    <a:pt x="86070" y="39461"/>
                    <a:pt x="85569" y="58689"/>
                  </a:cubicBezTo>
                  <a:cubicBezTo>
                    <a:pt x="85234" y="74240"/>
                    <a:pt x="77543" y="86947"/>
                    <a:pt x="64835" y="96311"/>
                  </a:cubicBezTo>
                  <a:cubicBezTo>
                    <a:pt x="61324" y="98819"/>
                    <a:pt x="57812" y="101327"/>
                    <a:pt x="53967" y="103333"/>
                  </a:cubicBezTo>
                  <a:cubicBezTo>
                    <a:pt x="35574" y="113366"/>
                    <a:pt x="16680" y="122729"/>
                    <a:pt x="1130" y="139116"/>
                  </a:cubicBezTo>
                  <a:cubicBezTo>
                    <a:pt x="628" y="135103"/>
                    <a:pt x="293" y="132427"/>
                    <a:pt x="126" y="129752"/>
                  </a:cubicBezTo>
                  <a:cubicBezTo>
                    <a:pt x="-710" y="108015"/>
                    <a:pt x="2634" y="86780"/>
                    <a:pt x="9323" y="66046"/>
                  </a:cubicBezTo>
                  <a:cubicBezTo>
                    <a:pt x="14840" y="49326"/>
                    <a:pt x="25709" y="37287"/>
                    <a:pt x="41259" y="30097"/>
                  </a:cubicBezTo>
                  <a:cubicBezTo>
                    <a:pt x="56475" y="23074"/>
                    <a:pt x="70520" y="14881"/>
                    <a:pt x="80720" y="1170"/>
                  </a:cubicBezTo>
                  <a:cubicBezTo>
                    <a:pt x="81054" y="1003"/>
                    <a:pt x="81723" y="836"/>
                    <a:pt x="8389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: Shape 23">
              <a:extLst>
                <a:ext uri="{FF2B5EF4-FFF2-40B4-BE49-F238E27FC236}">
                  <a16:creationId xmlns:a16="http://schemas.microsoft.com/office/drawing/2014/main" id="{8669C363-43F8-A54C-BA00-F4C140F8FDE4}"/>
                </a:ext>
              </a:extLst>
            </p:cNvPr>
            <p:cNvSpPr/>
            <p:nvPr/>
          </p:nvSpPr>
          <p:spPr>
            <a:xfrm>
              <a:off x="8641189" y="1167164"/>
              <a:ext cx="85275" cy="137109"/>
            </a:xfrm>
            <a:custGeom>
              <a:avLst/>
              <a:gdLst>
                <a:gd name="connsiteX0" fmla="*/ 0 w 85275"/>
                <a:gd name="connsiteY0" fmla="*/ 137276 h 137109"/>
                <a:gd name="connsiteX1" fmla="*/ 1839 w 85275"/>
                <a:gd name="connsiteY1" fmla="*/ 99822 h 137109"/>
                <a:gd name="connsiteX2" fmla="*/ 8360 w 85275"/>
                <a:gd name="connsiteY2" fmla="*/ 69558 h 137109"/>
                <a:gd name="connsiteX3" fmla="*/ 41300 w 85275"/>
                <a:gd name="connsiteY3" fmla="*/ 29596 h 137109"/>
                <a:gd name="connsiteX4" fmla="*/ 81262 w 85275"/>
                <a:gd name="connsiteY4" fmla="*/ 334 h 137109"/>
                <a:gd name="connsiteX5" fmla="*/ 82767 w 85275"/>
                <a:gd name="connsiteY5" fmla="*/ 0 h 137109"/>
                <a:gd name="connsiteX6" fmla="*/ 85610 w 85275"/>
                <a:gd name="connsiteY6" fmla="*/ 61365 h 137109"/>
                <a:gd name="connsiteX7" fmla="*/ 63037 w 85275"/>
                <a:gd name="connsiteY7" fmla="*/ 96980 h 137109"/>
                <a:gd name="connsiteX8" fmla="*/ 39795 w 85275"/>
                <a:gd name="connsiteY8" fmla="*/ 110691 h 137109"/>
                <a:gd name="connsiteX9" fmla="*/ 4013 w 85275"/>
                <a:gd name="connsiteY9" fmla="*/ 135939 h 137109"/>
                <a:gd name="connsiteX10" fmla="*/ 1839 w 85275"/>
                <a:gd name="connsiteY10" fmla="*/ 137611 h 137109"/>
                <a:gd name="connsiteX11" fmla="*/ 0 w 85275"/>
                <a:gd name="connsiteY11" fmla="*/ 137276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7109">
                  <a:moveTo>
                    <a:pt x="0" y="137276"/>
                  </a:moveTo>
                  <a:cubicBezTo>
                    <a:pt x="502" y="124736"/>
                    <a:pt x="502" y="112195"/>
                    <a:pt x="1839" y="99822"/>
                  </a:cubicBezTo>
                  <a:cubicBezTo>
                    <a:pt x="3010" y="89623"/>
                    <a:pt x="5685" y="79590"/>
                    <a:pt x="8360" y="69558"/>
                  </a:cubicBezTo>
                  <a:cubicBezTo>
                    <a:pt x="13209" y="51165"/>
                    <a:pt x="24245" y="37454"/>
                    <a:pt x="41300" y="29596"/>
                  </a:cubicBezTo>
                  <a:cubicBezTo>
                    <a:pt x="56683" y="22573"/>
                    <a:pt x="70895" y="14213"/>
                    <a:pt x="81262" y="334"/>
                  </a:cubicBezTo>
                  <a:cubicBezTo>
                    <a:pt x="81429" y="167"/>
                    <a:pt x="81931" y="167"/>
                    <a:pt x="82767" y="0"/>
                  </a:cubicBezTo>
                  <a:cubicBezTo>
                    <a:pt x="84941" y="20399"/>
                    <a:pt x="88619" y="40798"/>
                    <a:pt x="85610" y="61365"/>
                  </a:cubicBezTo>
                  <a:cubicBezTo>
                    <a:pt x="83436" y="76413"/>
                    <a:pt x="75912" y="88619"/>
                    <a:pt x="63037" y="96980"/>
                  </a:cubicBezTo>
                  <a:cubicBezTo>
                    <a:pt x="55513" y="101996"/>
                    <a:pt x="47152" y="105674"/>
                    <a:pt x="39795" y="110691"/>
                  </a:cubicBezTo>
                  <a:cubicBezTo>
                    <a:pt x="27589" y="118716"/>
                    <a:pt x="15885" y="127411"/>
                    <a:pt x="4013" y="135939"/>
                  </a:cubicBezTo>
                  <a:cubicBezTo>
                    <a:pt x="3344" y="136440"/>
                    <a:pt x="2675" y="137109"/>
                    <a:pt x="1839" y="137611"/>
                  </a:cubicBezTo>
                  <a:cubicBezTo>
                    <a:pt x="1170" y="137444"/>
                    <a:pt x="669" y="137444"/>
                    <a:pt x="0" y="1372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: Shape 24">
              <a:extLst>
                <a:ext uri="{FF2B5EF4-FFF2-40B4-BE49-F238E27FC236}">
                  <a16:creationId xmlns:a16="http://schemas.microsoft.com/office/drawing/2014/main" id="{75DF8E2F-7E10-9D42-99E2-D8B3509FC475}"/>
                </a:ext>
              </a:extLst>
            </p:cNvPr>
            <p:cNvSpPr/>
            <p:nvPr/>
          </p:nvSpPr>
          <p:spPr>
            <a:xfrm>
              <a:off x="8640748" y="1346910"/>
              <a:ext cx="85275" cy="138781"/>
            </a:xfrm>
            <a:custGeom>
              <a:avLst/>
              <a:gdLst>
                <a:gd name="connsiteX0" fmla="*/ 775 w 85275"/>
                <a:gd name="connsiteY0" fmla="*/ 138781 h 138781"/>
                <a:gd name="connsiteX1" fmla="*/ 12312 w 85275"/>
                <a:gd name="connsiteY1" fmla="*/ 58188 h 138781"/>
                <a:gd name="connsiteX2" fmla="*/ 42744 w 85275"/>
                <a:gd name="connsiteY2" fmla="*/ 28592 h 138781"/>
                <a:gd name="connsiteX3" fmla="*/ 82204 w 85275"/>
                <a:gd name="connsiteY3" fmla="*/ 0 h 138781"/>
                <a:gd name="connsiteX4" fmla="*/ 84545 w 85275"/>
                <a:gd name="connsiteY4" fmla="*/ 18393 h 138781"/>
                <a:gd name="connsiteX5" fmla="*/ 85381 w 85275"/>
                <a:gd name="connsiteY5" fmla="*/ 58857 h 138781"/>
                <a:gd name="connsiteX6" fmla="*/ 61972 w 85275"/>
                <a:gd name="connsiteY6" fmla="*/ 97481 h 138781"/>
                <a:gd name="connsiteX7" fmla="*/ 53278 w 85275"/>
                <a:gd name="connsiteY7" fmla="*/ 102832 h 138781"/>
                <a:gd name="connsiteX8" fmla="*/ 775 w 85275"/>
                <a:gd name="connsiteY8" fmla="*/ 138781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75" y="138781"/>
                  </a:moveTo>
                  <a:cubicBezTo>
                    <a:pt x="-1733" y="109854"/>
                    <a:pt x="1778" y="83436"/>
                    <a:pt x="12312" y="58188"/>
                  </a:cubicBezTo>
                  <a:cubicBezTo>
                    <a:pt x="18164" y="44142"/>
                    <a:pt x="29200" y="34612"/>
                    <a:pt x="42744" y="28592"/>
                  </a:cubicBezTo>
                  <a:cubicBezTo>
                    <a:pt x="57792" y="21904"/>
                    <a:pt x="71336" y="13711"/>
                    <a:pt x="82204" y="0"/>
                  </a:cubicBezTo>
                  <a:cubicBezTo>
                    <a:pt x="83040" y="6187"/>
                    <a:pt x="84211" y="12206"/>
                    <a:pt x="84545" y="18393"/>
                  </a:cubicBezTo>
                  <a:cubicBezTo>
                    <a:pt x="85214" y="31936"/>
                    <a:pt x="86217" y="45480"/>
                    <a:pt x="85381" y="58857"/>
                  </a:cubicBezTo>
                  <a:cubicBezTo>
                    <a:pt x="84378" y="75410"/>
                    <a:pt x="75683" y="88118"/>
                    <a:pt x="61972" y="97481"/>
                  </a:cubicBezTo>
                  <a:cubicBezTo>
                    <a:pt x="59130" y="99321"/>
                    <a:pt x="56287" y="101160"/>
                    <a:pt x="53278" y="102832"/>
                  </a:cubicBezTo>
                  <a:cubicBezTo>
                    <a:pt x="35052" y="112864"/>
                    <a:pt x="16492" y="122228"/>
                    <a:pt x="775" y="13878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: Shape 25">
              <a:extLst>
                <a:ext uri="{FF2B5EF4-FFF2-40B4-BE49-F238E27FC236}">
                  <a16:creationId xmlns:a16="http://schemas.microsoft.com/office/drawing/2014/main" id="{6F4D91E9-0ACF-8C4A-A310-89CEB01AB56A}"/>
                </a:ext>
              </a:extLst>
            </p:cNvPr>
            <p:cNvSpPr/>
            <p:nvPr/>
          </p:nvSpPr>
          <p:spPr>
            <a:xfrm>
              <a:off x="8642307" y="1255783"/>
              <a:ext cx="85275" cy="138781"/>
            </a:xfrm>
            <a:custGeom>
              <a:avLst/>
              <a:gdLst>
                <a:gd name="connsiteX0" fmla="*/ 721 w 85275"/>
                <a:gd name="connsiteY0" fmla="*/ 139450 h 138781"/>
                <a:gd name="connsiteX1" fmla="*/ 7911 w 85275"/>
                <a:gd name="connsiteY1" fmla="*/ 70227 h 138781"/>
                <a:gd name="connsiteX2" fmla="*/ 41519 w 85275"/>
                <a:gd name="connsiteY2" fmla="*/ 30097 h 138781"/>
                <a:gd name="connsiteX3" fmla="*/ 81147 w 85275"/>
                <a:gd name="connsiteY3" fmla="*/ 0 h 138781"/>
                <a:gd name="connsiteX4" fmla="*/ 82485 w 85275"/>
                <a:gd name="connsiteY4" fmla="*/ 4515 h 138781"/>
                <a:gd name="connsiteX5" fmla="*/ 85996 w 85275"/>
                <a:gd name="connsiteY5" fmla="*/ 50998 h 138781"/>
                <a:gd name="connsiteX6" fmla="*/ 57571 w 85275"/>
                <a:gd name="connsiteY6" fmla="*/ 101327 h 138781"/>
                <a:gd name="connsiteX7" fmla="*/ 43860 w 85275"/>
                <a:gd name="connsiteY7" fmla="*/ 109018 h 138781"/>
                <a:gd name="connsiteX8" fmla="*/ 721 w 85275"/>
                <a:gd name="connsiteY8" fmla="*/ 13945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21" y="139450"/>
                  </a:moveTo>
                  <a:cubicBezTo>
                    <a:pt x="-1453" y="114871"/>
                    <a:pt x="1389" y="92465"/>
                    <a:pt x="7911" y="70227"/>
                  </a:cubicBezTo>
                  <a:cubicBezTo>
                    <a:pt x="13261" y="51834"/>
                    <a:pt x="24297" y="38123"/>
                    <a:pt x="41519" y="30097"/>
                  </a:cubicBezTo>
                  <a:cubicBezTo>
                    <a:pt x="56735" y="23074"/>
                    <a:pt x="70947" y="15216"/>
                    <a:pt x="81147" y="0"/>
                  </a:cubicBezTo>
                  <a:cubicBezTo>
                    <a:pt x="81816" y="2174"/>
                    <a:pt x="82317" y="3344"/>
                    <a:pt x="82485" y="4515"/>
                  </a:cubicBezTo>
                  <a:cubicBezTo>
                    <a:pt x="83655" y="20065"/>
                    <a:pt x="85494" y="35448"/>
                    <a:pt x="85996" y="50998"/>
                  </a:cubicBezTo>
                  <a:cubicBezTo>
                    <a:pt x="86498" y="73069"/>
                    <a:pt x="76800" y="89957"/>
                    <a:pt x="57571" y="101327"/>
                  </a:cubicBezTo>
                  <a:cubicBezTo>
                    <a:pt x="53056" y="104002"/>
                    <a:pt x="48542" y="106510"/>
                    <a:pt x="43860" y="109018"/>
                  </a:cubicBezTo>
                  <a:cubicBezTo>
                    <a:pt x="28477" y="117044"/>
                    <a:pt x="13930" y="126241"/>
                    <a:pt x="721" y="13945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: Shape 26">
              <a:extLst>
                <a:ext uri="{FF2B5EF4-FFF2-40B4-BE49-F238E27FC236}">
                  <a16:creationId xmlns:a16="http://schemas.microsoft.com/office/drawing/2014/main" id="{F0F59FF4-8D4C-A443-966F-4A65BD83B9F6}"/>
                </a:ext>
              </a:extLst>
            </p:cNvPr>
            <p:cNvSpPr/>
            <p:nvPr/>
          </p:nvSpPr>
          <p:spPr>
            <a:xfrm>
              <a:off x="8545875" y="994607"/>
              <a:ext cx="85275" cy="142125"/>
            </a:xfrm>
            <a:custGeom>
              <a:avLst/>
              <a:gdLst>
                <a:gd name="connsiteX0" fmla="*/ 83275 w 85275"/>
                <a:gd name="connsiteY0" fmla="*/ 143463 h 142125"/>
                <a:gd name="connsiteX1" fmla="*/ 38297 w 85275"/>
                <a:gd name="connsiteY1" fmla="*/ 106343 h 142125"/>
                <a:gd name="connsiteX2" fmla="*/ 6 w 85275"/>
                <a:gd name="connsiteY2" fmla="*/ 43306 h 142125"/>
                <a:gd name="connsiteX3" fmla="*/ 3350 w 85275"/>
                <a:gd name="connsiteY3" fmla="*/ 0 h 142125"/>
                <a:gd name="connsiteX4" fmla="*/ 35956 w 85275"/>
                <a:gd name="connsiteY4" fmla="*/ 25583 h 142125"/>
                <a:gd name="connsiteX5" fmla="*/ 82941 w 85275"/>
                <a:gd name="connsiteY5" fmla="*/ 104504 h 142125"/>
                <a:gd name="connsiteX6" fmla="*/ 85616 w 85275"/>
                <a:gd name="connsiteY6" fmla="*/ 142961 h 142125"/>
                <a:gd name="connsiteX7" fmla="*/ 83275 w 85275"/>
                <a:gd name="connsiteY7" fmla="*/ 143463 h 1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275" h="142125">
                  <a:moveTo>
                    <a:pt x="83275" y="143463"/>
                  </a:moveTo>
                  <a:cubicBezTo>
                    <a:pt x="72239" y="126241"/>
                    <a:pt x="56355" y="115372"/>
                    <a:pt x="38297" y="106343"/>
                  </a:cubicBezTo>
                  <a:cubicBezTo>
                    <a:pt x="12547" y="93636"/>
                    <a:pt x="-328" y="72066"/>
                    <a:pt x="6" y="43306"/>
                  </a:cubicBezTo>
                  <a:cubicBezTo>
                    <a:pt x="174" y="28927"/>
                    <a:pt x="1678" y="14547"/>
                    <a:pt x="3350" y="0"/>
                  </a:cubicBezTo>
                  <a:cubicBezTo>
                    <a:pt x="12547" y="11203"/>
                    <a:pt x="24251" y="18225"/>
                    <a:pt x="35956" y="25583"/>
                  </a:cubicBezTo>
                  <a:cubicBezTo>
                    <a:pt x="64715" y="43975"/>
                    <a:pt x="78426" y="71731"/>
                    <a:pt x="82941" y="104504"/>
                  </a:cubicBezTo>
                  <a:cubicBezTo>
                    <a:pt x="84613" y="117212"/>
                    <a:pt x="84780" y="130086"/>
                    <a:pt x="85616" y="142961"/>
                  </a:cubicBezTo>
                  <a:cubicBezTo>
                    <a:pt x="84947" y="143129"/>
                    <a:pt x="84111" y="143296"/>
                    <a:pt x="83275" y="1434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: Shape 27">
              <a:extLst>
                <a:ext uri="{FF2B5EF4-FFF2-40B4-BE49-F238E27FC236}">
                  <a16:creationId xmlns:a16="http://schemas.microsoft.com/office/drawing/2014/main" id="{99630529-464C-F843-9A21-F9B774CF3FFA}"/>
                </a:ext>
              </a:extLst>
            </p:cNvPr>
            <p:cNvSpPr/>
            <p:nvPr/>
          </p:nvSpPr>
          <p:spPr>
            <a:xfrm>
              <a:off x="8641442" y="989925"/>
              <a:ext cx="83603" cy="145469"/>
            </a:xfrm>
            <a:custGeom>
              <a:avLst/>
              <a:gdLst>
                <a:gd name="connsiteX0" fmla="*/ 248 w 83603"/>
                <a:gd name="connsiteY0" fmla="*/ 145469 h 145469"/>
                <a:gd name="connsiteX1" fmla="*/ 14628 w 83603"/>
                <a:gd name="connsiteY1" fmla="*/ 64040 h 145469"/>
                <a:gd name="connsiteX2" fmla="*/ 49072 w 83603"/>
                <a:gd name="connsiteY2" fmla="*/ 26251 h 145469"/>
                <a:gd name="connsiteX3" fmla="*/ 81510 w 83603"/>
                <a:gd name="connsiteY3" fmla="*/ 0 h 145469"/>
                <a:gd name="connsiteX4" fmla="*/ 82514 w 83603"/>
                <a:gd name="connsiteY4" fmla="*/ 10367 h 145469"/>
                <a:gd name="connsiteX5" fmla="*/ 84520 w 83603"/>
                <a:gd name="connsiteY5" fmla="*/ 43975 h 145469"/>
                <a:gd name="connsiteX6" fmla="*/ 45059 w 83603"/>
                <a:gd name="connsiteY6" fmla="*/ 108015 h 145469"/>
                <a:gd name="connsiteX7" fmla="*/ 10782 w 83603"/>
                <a:gd name="connsiteY7" fmla="*/ 132093 h 145469"/>
                <a:gd name="connsiteX8" fmla="*/ 248 w 83603"/>
                <a:gd name="connsiteY8" fmla="*/ 145469 h 14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03" h="145469">
                  <a:moveTo>
                    <a:pt x="248" y="145469"/>
                  </a:moveTo>
                  <a:cubicBezTo>
                    <a:pt x="-922" y="116208"/>
                    <a:pt x="1753" y="89288"/>
                    <a:pt x="14628" y="64040"/>
                  </a:cubicBezTo>
                  <a:cubicBezTo>
                    <a:pt x="22654" y="48323"/>
                    <a:pt x="34024" y="35448"/>
                    <a:pt x="49072" y="26251"/>
                  </a:cubicBezTo>
                  <a:cubicBezTo>
                    <a:pt x="60610" y="19229"/>
                    <a:pt x="71812" y="11872"/>
                    <a:pt x="81510" y="0"/>
                  </a:cubicBezTo>
                  <a:cubicBezTo>
                    <a:pt x="82012" y="4347"/>
                    <a:pt x="82346" y="7357"/>
                    <a:pt x="82514" y="10367"/>
                  </a:cubicBezTo>
                  <a:cubicBezTo>
                    <a:pt x="83182" y="21570"/>
                    <a:pt x="84353" y="32772"/>
                    <a:pt x="84520" y="43975"/>
                  </a:cubicBezTo>
                  <a:cubicBezTo>
                    <a:pt x="85022" y="73571"/>
                    <a:pt x="71478" y="94973"/>
                    <a:pt x="45059" y="108015"/>
                  </a:cubicBezTo>
                  <a:cubicBezTo>
                    <a:pt x="32352" y="114369"/>
                    <a:pt x="20313" y="121225"/>
                    <a:pt x="10782" y="132093"/>
                  </a:cubicBezTo>
                  <a:cubicBezTo>
                    <a:pt x="7772" y="136106"/>
                    <a:pt x="4596" y="140286"/>
                    <a:pt x="248" y="14546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: Shape 28">
              <a:extLst>
                <a:ext uri="{FF2B5EF4-FFF2-40B4-BE49-F238E27FC236}">
                  <a16:creationId xmlns:a16="http://schemas.microsoft.com/office/drawing/2014/main" id="{C64B2BE2-1248-6B44-A028-D5ACEA6CC2D3}"/>
                </a:ext>
              </a:extLst>
            </p:cNvPr>
            <p:cNvSpPr/>
            <p:nvPr/>
          </p:nvSpPr>
          <p:spPr>
            <a:xfrm>
              <a:off x="8446173" y="1559597"/>
              <a:ext cx="51834" cy="110356"/>
            </a:xfrm>
            <a:custGeom>
              <a:avLst/>
              <a:gdLst>
                <a:gd name="connsiteX0" fmla="*/ 8580 w 51833"/>
                <a:gd name="connsiteY0" fmla="*/ 111694 h 110356"/>
                <a:gd name="connsiteX1" fmla="*/ 387 w 51833"/>
                <a:gd name="connsiteY1" fmla="*/ 77082 h 110356"/>
                <a:gd name="connsiteX2" fmla="*/ 53 w 51833"/>
                <a:gd name="connsiteY2" fmla="*/ 64709 h 110356"/>
                <a:gd name="connsiteX3" fmla="*/ 16606 w 51833"/>
                <a:gd name="connsiteY3" fmla="*/ 27422 h 110356"/>
                <a:gd name="connsiteX4" fmla="*/ 36838 w 51833"/>
                <a:gd name="connsiteY4" fmla="*/ 0 h 110356"/>
                <a:gd name="connsiteX5" fmla="*/ 39179 w 51833"/>
                <a:gd name="connsiteY5" fmla="*/ 3679 h 110356"/>
                <a:gd name="connsiteX6" fmla="*/ 51051 w 51833"/>
                <a:gd name="connsiteY6" fmla="*/ 36451 h 110356"/>
                <a:gd name="connsiteX7" fmla="*/ 41854 w 51833"/>
                <a:gd name="connsiteY7" fmla="*/ 74072 h 110356"/>
                <a:gd name="connsiteX8" fmla="*/ 26137 w 51833"/>
                <a:gd name="connsiteY8" fmla="*/ 90124 h 110356"/>
                <a:gd name="connsiteX9" fmla="*/ 8580 w 51833"/>
                <a:gd name="connsiteY9" fmla="*/ 111694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833" h="110356">
                  <a:moveTo>
                    <a:pt x="8580" y="111694"/>
                  </a:moveTo>
                  <a:cubicBezTo>
                    <a:pt x="3899" y="100658"/>
                    <a:pt x="1558" y="89121"/>
                    <a:pt x="387" y="77082"/>
                  </a:cubicBezTo>
                  <a:cubicBezTo>
                    <a:pt x="53" y="72902"/>
                    <a:pt x="220" y="68889"/>
                    <a:pt x="53" y="64709"/>
                  </a:cubicBezTo>
                  <a:cubicBezTo>
                    <a:pt x="-616" y="49493"/>
                    <a:pt x="5069" y="37120"/>
                    <a:pt x="16606" y="27422"/>
                  </a:cubicBezTo>
                  <a:cubicBezTo>
                    <a:pt x="25468" y="20065"/>
                    <a:pt x="32658" y="11704"/>
                    <a:pt x="36838" y="0"/>
                  </a:cubicBezTo>
                  <a:cubicBezTo>
                    <a:pt x="37842" y="1672"/>
                    <a:pt x="38845" y="2508"/>
                    <a:pt x="39179" y="3679"/>
                  </a:cubicBezTo>
                  <a:cubicBezTo>
                    <a:pt x="43192" y="14547"/>
                    <a:pt x="47874" y="25248"/>
                    <a:pt x="51051" y="36451"/>
                  </a:cubicBezTo>
                  <a:cubicBezTo>
                    <a:pt x="55064" y="50496"/>
                    <a:pt x="51887" y="63204"/>
                    <a:pt x="41854" y="74072"/>
                  </a:cubicBezTo>
                  <a:cubicBezTo>
                    <a:pt x="36671" y="79590"/>
                    <a:pt x="30986" y="84606"/>
                    <a:pt x="26137" y="90124"/>
                  </a:cubicBezTo>
                  <a:cubicBezTo>
                    <a:pt x="19783" y="97147"/>
                    <a:pt x="14433" y="104337"/>
                    <a:pt x="8580" y="111694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: Shape 29">
              <a:extLst>
                <a:ext uri="{FF2B5EF4-FFF2-40B4-BE49-F238E27FC236}">
                  <a16:creationId xmlns:a16="http://schemas.microsoft.com/office/drawing/2014/main" id="{BBBA23F8-C8BB-6B42-AB94-317D0FFBA816}"/>
                </a:ext>
              </a:extLst>
            </p:cNvPr>
            <p:cNvSpPr/>
            <p:nvPr/>
          </p:nvSpPr>
          <p:spPr>
            <a:xfrm>
              <a:off x="8388584" y="1370821"/>
              <a:ext cx="51834" cy="112028"/>
            </a:xfrm>
            <a:custGeom>
              <a:avLst/>
              <a:gdLst>
                <a:gd name="connsiteX0" fmla="*/ 36407 w 51833"/>
                <a:gd name="connsiteY0" fmla="*/ 0 h 112028"/>
                <a:gd name="connsiteX1" fmla="*/ 49114 w 51833"/>
                <a:gd name="connsiteY1" fmla="*/ 32772 h 112028"/>
                <a:gd name="connsiteX2" fmla="*/ 39249 w 51833"/>
                <a:gd name="connsiteY2" fmla="*/ 78420 h 112028"/>
                <a:gd name="connsiteX3" fmla="*/ 8818 w 51833"/>
                <a:gd name="connsiteY3" fmla="*/ 113366 h 112028"/>
                <a:gd name="connsiteX4" fmla="*/ 1628 w 51833"/>
                <a:gd name="connsiteY4" fmla="*/ 83770 h 112028"/>
                <a:gd name="connsiteX5" fmla="*/ 457 w 51833"/>
                <a:gd name="connsiteY5" fmla="*/ 73236 h 112028"/>
                <a:gd name="connsiteX6" fmla="*/ 19519 w 51833"/>
                <a:gd name="connsiteY6" fmla="*/ 25248 h 112028"/>
                <a:gd name="connsiteX7" fmla="*/ 33230 w 51833"/>
                <a:gd name="connsiteY7" fmla="*/ 6354 h 112028"/>
                <a:gd name="connsiteX8" fmla="*/ 36407 w 51833"/>
                <a:gd name="connsiteY8" fmla="*/ 0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2028">
                  <a:moveTo>
                    <a:pt x="36407" y="0"/>
                  </a:moveTo>
                  <a:cubicBezTo>
                    <a:pt x="40921" y="11537"/>
                    <a:pt x="45269" y="22071"/>
                    <a:pt x="49114" y="32772"/>
                  </a:cubicBezTo>
                  <a:cubicBezTo>
                    <a:pt x="55301" y="49995"/>
                    <a:pt x="51623" y="64876"/>
                    <a:pt x="39249" y="78420"/>
                  </a:cubicBezTo>
                  <a:cubicBezTo>
                    <a:pt x="29050" y="89455"/>
                    <a:pt x="19352" y="101160"/>
                    <a:pt x="8818" y="113366"/>
                  </a:cubicBezTo>
                  <a:cubicBezTo>
                    <a:pt x="6477" y="103835"/>
                    <a:pt x="3969" y="93803"/>
                    <a:pt x="1628" y="83770"/>
                  </a:cubicBezTo>
                  <a:cubicBezTo>
                    <a:pt x="792" y="80259"/>
                    <a:pt x="792" y="76748"/>
                    <a:pt x="457" y="73236"/>
                  </a:cubicBezTo>
                  <a:cubicBezTo>
                    <a:pt x="-1883" y="53840"/>
                    <a:pt x="4805" y="38290"/>
                    <a:pt x="19519" y="25248"/>
                  </a:cubicBezTo>
                  <a:cubicBezTo>
                    <a:pt x="25204" y="20232"/>
                    <a:pt x="28882" y="12875"/>
                    <a:pt x="33230" y="6354"/>
                  </a:cubicBezTo>
                  <a:cubicBezTo>
                    <a:pt x="34400" y="4682"/>
                    <a:pt x="35069" y="2675"/>
                    <a:pt x="3640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: Shape 30">
              <a:extLst>
                <a:ext uri="{FF2B5EF4-FFF2-40B4-BE49-F238E27FC236}">
                  <a16:creationId xmlns:a16="http://schemas.microsoft.com/office/drawing/2014/main" id="{7228147F-FCF3-5C4D-9609-EDB427D9077D}"/>
                </a:ext>
              </a:extLst>
            </p:cNvPr>
            <p:cNvSpPr/>
            <p:nvPr/>
          </p:nvSpPr>
          <p:spPr>
            <a:xfrm>
              <a:off x="8427183" y="1493885"/>
              <a:ext cx="51834" cy="112028"/>
            </a:xfrm>
            <a:custGeom>
              <a:avLst/>
              <a:gdLst>
                <a:gd name="connsiteX0" fmla="*/ 9345 w 51833"/>
                <a:gd name="connsiteY0" fmla="*/ 113366 h 112028"/>
                <a:gd name="connsiteX1" fmla="*/ 483 w 51833"/>
                <a:gd name="connsiteY1" fmla="*/ 56850 h 112028"/>
                <a:gd name="connsiteX2" fmla="*/ 13860 w 51833"/>
                <a:gd name="connsiteY2" fmla="*/ 30933 h 112028"/>
                <a:gd name="connsiteX3" fmla="*/ 35262 w 51833"/>
                <a:gd name="connsiteY3" fmla="*/ 0 h 112028"/>
                <a:gd name="connsiteX4" fmla="*/ 51648 w 51833"/>
                <a:gd name="connsiteY4" fmla="*/ 45815 h 112028"/>
                <a:gd name="connsiteX5" fmla="*/ 43288 w 51833"/>
                <a:gd name="connsiteY5" fmla="*/ 73069 h 112028"/>
                <a:gd name="connsiteX6" fmla="*/ 30079 w 51833"/>
                <a:gd name="connsiteY6" fmla="*/ 87616 h 112028"/>
                <a:gd name="connsiteX7" fmla="*/ 9345 w 51833"/>
                <a:gd name="connsiteY7" fmla="*/ 113366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33" h="112028">
                  <a:moveTo>
                    <a:pt x="9345" y="113366"/>
                  </a:moveTo>
                  <a:cubicBezTo>
                    <a:pt x="2155" y="95308"/>
                    <a:pt x="-1356" y="76413"/>
                    <a:pt x="483" y="56850"/>
                  </a:cubicBezTo>
                  <a:cubicBezTo>
                    <a:pt x="1486" y="46483"/>
                    <a:pt x="6335" y="37789"/>
                    <a:pt x="13860" y="30933"/>
                  </a:cubicBezTo>
                  <a:cubicBezTo>
                    <a:pt x="22889" y="22573"/>
                    <a:pt x="31416" y="14045"/>
                    <a:pt x="35262" y="0"/>
                  </a:cubicBezTo>
                  <a:cubicBezTo>
                    <a:pt x="42619" y="15885"/>
                    <a:pt x="49809" y="29930"/>
                    <a:pt x="51648" y="45815"/>
                  </a:cubicBezTo>
                  <a:cubicBezTo>
                    <a:pt x="52819" y="56014"/>
                    <a:pt x="49809" y="65210"/>
                    <a:pt x="43288" y="73069"/>
                  </a:cubicBezTo>
                  <a:cubicBezTo>
                    <a:pt x="39108" y="78085"/>
                    <a:pt x="34259" y="82600"/>
                    <a:pt x="30079" y="87616"/>
                  </a:cubicBezTo>
                  <a:cubicBezTo>
                    <a:pt x="23223" y="95976"/>
                    <a:pt x="16535" y="104504"/>
                    <a:pt x="9345" y="11336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: Shape 31">
              <a:extLst>
                <a:ext uri="{FF2B5EF4-FFF2-40B4-BE49-F238E27FC236}">
                  <a16:creationId xmlns:a16="http://schemas.microsoft.com/office/drawing/2014/main" id="{24EE0488-44B7-2143-A6E0-C6AD640E78E2}"/>
                </a:ext>
              </a:extLst>
            </p:cNvPr>
            <p:cNvSpPr/>
            <p:nvPr/>
          </p:nvSpPr>
          <p:spPr>
            <a:xfrm>
              <a:off x="8408316" y="1434192"/>
              <a:ext cx="51834" cy="110356"/>
            </a:xfrm>
            <a:custGeom>
              <a:avLst/>
              <a:gdLst>
                <a:gd name="connsiteX0" fmla="*/ 35569 w 51833"/>
                <a:gd name="connsiteY0" fmla="*/ 0 h 110356"/>
                <a:gd name="connsiteX1" fmla="*/ 51621 w 51833"/>
                <a:gd name="connsiteY1" fmla="*/ 42972 h 110356"/>
                <a:gd name="connsiteX2" fmla="*/ 41087 w 51833"/>
                <a:gd name="connsiteY2" fmla="*/ 73905 h 110356"/>
                <a:gd name="connsiteX3" fmla="*/ 22193 w 51833"/>
                <a:gd name="connsiteY3" fmla="*/ 94639 h 110356"/>
                <a:gd name="connsiteX4" fmla="*/ 9987 w 51833"/>
                <a:gd name="connsiteY4" fmla="*/ 111861 h 110356"/>
                <a:gd name="connsiteX5" fmla="*/ 958 w 51833"/>
                <a:gd name="connsiteY5" fmla="*/ 77751 h 110356"/>
                <a:gd name="connsiteX6" fmla="*/ 122 w 51833"/>
                <a:gd name="connsiteY6" fmla="*/ 66046 h 110356"/>
                <a:gd name="connsiteX7" fmla="*/ 16174 w 51833"/>
                <a:gd name="connsiteY7" fmla="*/ 26920 h 110356"/>
                <a:gd name="connsiteX8" fmla="*/ 35569 w 51833"/>
                <a:gd name="connsiteY8" fmla="*/ 0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0356">
                  <a:moveTo>
                    <a:pt x="35569" y="0"/>
                  </a:moveTo>
                  <a:cubicBezTo>
                    <a:pt x="42592" y="13878"/>
                    <a:pt x="49615" y="27422"/>
                    <a:pt x="51621" y="42972"/>
                  </a:cubicBezTo>
                  <a:cubicBezTo>
                    <a:pt x="53126" y="54844"/>
                    <a:pt x="48946" y="65210"/>
                    <a:pt x="41087" y="73905"/>
                  </a:cubicBezTo>
                  <a:cubicBezTo>
                    <a:pt x="34901" y="80928"/>
                    <a:pt x="28212" y="87449"/>
                    <a:pt x="22193" y="94639"/>
                  </a:cubicBezTo>
                  <a:cubicBezTo>
                    <a:pt x="17846" y="99989"/>
                    <a:pt x="14167" y="105842"/>
                    <a:pt x="9987" y="111861"/>
                  </a:cubicBezTo>
                  <a:cubicBezTo>
                    <a:pt x="4971" y="100993"/>
                    <a:pt x="2463" y="89455"/>
                    <a:pt x="958" y="77751"/>
                  </a:cubicBezTo>
                  <a:cubicBezTo>
                    <a:pt x="456" y="73905"/>
                    <a:pt x="289" y="69892"/>
                    <a:pt x="122" y="66046"/>
                  </a:cubicBezTo>
                  <a:cubicBezTo>
                    <a:pt x="-881" y="50329"/>
                    <a:pt x="4302" y="37120"/>
                    <a:pt x="16174" y="26920"/>
                  </a:cubicBezTo>
                  <a:cubicBezTo>
                    <a:pt x="24701" y="19563"/>
                    <a:pt x="31389" y="11036"/>
                    <a:pt x="35569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: Shape 32">
              <a:extLst>
                <a:ext uri="{FF2B5EF4-FFF2-40B4-BE49-F238E27FC236}">
                  <a16:creationId xmlns:a16="http://schemas.microsoft.com/office/drawing/2014/main" id="{B9661FC5-1359-E741-AAA5-78AB5D0C9B48}"/>
                </a:ext>
              </a:extLst>
            </p:cNvPr>
            <p:cNvSpPr/>
            <p:nvPr/>
          </p:nvSpPr>
          <p:spPr>
            <a:xfrm>
              <a:off x="8369115" y="1309456"/>
              <a:ext cx="51834" cy="113700"/>
            </a:xfrm>
            <a:custGeom>
              <a:avLst/>
              <a:gdLst>
                <a:gd name="connsiteX0" fmla="*/ 36312 w 51833"/>
                <a:gd name="connsiteY0" fmla="*/ 0 h 113700"/>
                <a:gd name="connsiteX1" fmla="*/ 50191 w 51833"/>
                <a:gd name="connsiteY1" fmla="*/ 37454 h 113700"/>
                <a:gd name="connsiteX2" fmla="*/ 40994 w 51833"/>
                <a:gd name="connsiteY2" fmla="*/ 76580 h 113700"/>
                <a:gd name="connsiteX3" fmla="*/ 19257 w 51833"/>
                <a:gd name="connsiteY3" fmla="*/ 100825 h 113700"/>
                <a:gd name="connsiteX4" fmla="*/ 10228 w 51833"/>
                <a:gd name="connsiteY4" fmla="*/ 114369 h 113700"/>
                <a:gd name="connsiteX5" fmla="*/ 697 w 51833"/>
                <a:gd name="connsiteY5" fmla="*/ 76915 h 113700"/>
                <a:gd name="connsiteX6" fmla="*/ 21598 w 51833"/>
                <a:gd name="connsiteY6" fmla="*/ 23576 h 113700"/>
                <a:gd name="connsiteX7" fmla="*/ 33135 w 51833"/>
                <a:gd name="connsiteY7" fmla="*/ 7190 h 113700"/>
                <a:gd name="connsiteX8" fmla="*/ 36312 w 51833"/>
                <a:gd name="connsiteY8" fmla="*/ 0 h 11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3700">
                  <a:moveTo>
                    <a:pt x="36312" y="0"/>
                  </a:moveTo>
                  <a:cubicBezTo>
                    <a:pt x="41329" y="13377"/>
                    <a:pt x="46178" y="25248"/>
                    <a:pt x="50191" y="37454"/>
                  </a:cubicBezTo>
                  <a:cubicBezTo>
                    <a:pt x="54872" y="52168"/>
                    <a:pt x="51027" y="65210"/>
                    <a:pt x="40994" y="76580"/>
                  </a:cubicBezTo>
                  <a:cubicBezTo>
                    <a:pt x="33804" y="84606"/>
                    <a:pt x="26280" y="92632"/>
                    <a:pt x="19257" y="100825"/>
                  </a:cubicBezTo>
                  <a:cubicBezTo>
                    <a:pt x="15913" y="104838"/>
                    <a:pt x="13405" y="109520"/>
                    <a:pt x="10228" y="114369"/>
                  </a:cubicBezTo>
                  <a:cubicBezTo>
                    <a:pt x="4543" y="102163"/>
                    <a:pt x="2370" y="89623"/>
                    <a:pt x="697" y="76915"/>
                  </a:cubicBezTo>
                  <a:cubicBezTo>
                    <a:pt x="-2312" y="55178"/>
                    <a:pt x="4376" y="37621"/>
                    <a:pt x="21598" y="23576"/>
                  </a:cubicBezTo>
                  <a:cubicBezTo>
                    <a:pt x="26614" y="19563"/>
                    <a:pt x="29457" y="12875"/>
                    <a:pt x="33135" y="7190"/>
                  </a:cubicBezTo>
                  <a:cubicBezTo>
                    <a:pt x="34306" y="5518"/>
                    <a:pt x="34975" y="3344"/>
                    <a:pt x="36312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: Shape 33">
              <a:extLst>
                <a:ext uri="{FF2B5EF4-FFF2-40B4-BE49-F238E27FC236}">
                  <a16:creationId xmlns:a16="http://schemas.microsoft.com/office/drawing/2014/main" id="{A258BB46-9A10-8747-B0E1-05D4D232359D}"/>
                </a:ext>
              </a:extLst>
            </p:cNvPr>
            <p:cNvSpPr/>
            <p:nvPr/>
          </p:nvSpPr>
          <p:spPr>
            <a:xfrm>
              <a:off x="8352092" y="1251268"/>
              <a:ext cx="46818" cy="115372"/>
            </a:xfrm>
            <a:custGeom>
              <a:avLst/>
              <a:gdLst>
                <a:gd name="connsiteX0" fmla="*/ 9360 w 46817"/>
                <a:gd name="connsiteY0" fmla="*/ 116376 h 115372"/>
                <a:gd name="connsiteX1" fmla="*/ 21399 w 46817"/>
                <a:gd name="connsiteY1" fmla="*/ 18393 h 115372"/>
                <a:gd name="connsiteX2" fmla="*/ 34107 w 46817"/>
                <a:gd name="connsiteY2" fmla="*/ 0 h 115372"/>
                <a:gd name="connsiteX3" fmla="*/ 47651 w 46817"/>
                <a:gd name="connsiteY3" fmla="*/ 52336 h 115372"/>
                <a:gd name="connsiteX4" fmla="*/ 32937 w 46817"/>
                <a:gd name="connsiteY4" fmla="*/ 80092 h 115372"/>
                <a:gd name="connsiteX5" fmla="*/ 9360 w 46817"/>
                <a:gd name="connsiteY5" fmla="*/ 116376 h 11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7" h="115372">
                  <a:moveTo>
                    <a:pt x="9360" y="116376"/>
                  </a:moveTo>
                  <a:cubicBezTo>
                    <a:pt x="-5019" y="81429"/>
                    <a:pt x="-4183" y="44477"/>
                    <a:pt x="21399" y="18393"/>
                  </a:cubicBezTo>
                  <a:cubicBezTo>
                    <a:pt x="26415" y="13377"/>
                    <a:pt x="29592" y="6521"/>
                    <a:pt x="34107" y="0"/>
                  </a:cubicBezTo>
                  <a:cubicBezTo>
                    <a:pt x="40795" y="16888"/>
                    <a:pt x="50326" y="32940"/>
                    <a:pt x="47651" y="52336"/>
                  </a:cubicBezTo>
                  <a:cubicBezTo>
                    <a:pt x="45979" y="63371"/>
                    <a:pt x="40962" y="72735"/>
                    <a:pt x="32937" y="80092"/>
                  </a:cubicBezTo>
                  <a:cubicBezTo>
                    <a:pt x="21901" y="89957"/>
                    <a:pt x="13541" y="101160"/>
                    <a:pt x="9360" y="1163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F96D8786-0421-3742-94CE-753218419D7C}"/>
              </a:ext>
            </a:extLst>
          </p:cNvPr>
          <p:cNvSpPr/>
          <p:nvPr/>
        </p:nvSpPr>
        <p:spPr>
          <a:xfrm>
            <a:off x="4426588" y="4902504"/>
            <a:ext cx="19480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spc="-10" dirty="0">
                <a:solidFill>
                  <a:schemeClr val="accent1"/>
                </a:solidFill>
                <a:latin typeface="Georgia" panose="02040502050405020303" pitchFamily="18" charset="0"/>
                <a:ea typeface="Source Sans Pro Light" panose="020B0403030403020204" pitchFamily="34" charset="0"/>
                <a:cs typeface="Arial" panose="020B0604020202020204" pitchFamily="34" charset="0"/>
              </a:rPr>
              <a:t>Samer Haidar</a:t>
            </a:r>
          </a:p>
          <a:p>
            <a:r>
              <a:rPr lang="en-US" sz="1800" spc="-10" dirty="0">
                <a:solidFill>
                  <a:schemeClr val="accent1"/>
                </a:solidFill>
                <a:latin typeface="Georgia" panose="02040502050405020303" pitchFamily="18" charset="0"/>
                <a:ea typeface="Source Sans Pro Light" panose="020B0403030403020204" pitchFamily="34" charset="0"/>
                <a:cs typeface="Arial" panose="020B0604020202020204" pitchFamily="34" charset="0"/>
              </a:rPr>
              <a:t>Mazen Hajj Diab</a:t>
            </a:r>
          </a:p>
          <a:p>
            <a:r>
              <a:rPr lang="en-US" sz="1800" spc="-10" dirty="0">
                <a:solidFill>
                  <a:schemeClr val="accent1"/>
                </a:solidFill>
                <a:latin typeface="Georgia" panose="02040502050405020303" pitchFamily="18" charset="0"/>
                <a:ea typeface="Source Sans Pro Light" panose="020B0403030403020204" pitchFamily="34" charset="0"/>
                <a:cs typeface="Arial" panose="020B0604020202020204" pitchFamily="34" charset="0"/>
              </a:rPr>
              <a:t>Sara Malaeb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32B1CF-6F28-EB4E-BC2B-54C320A92684}"/>
              </a:ext>
            </a:extLst>
          </p:cNvPr>
          <p:cNvSpPr txBox="1"/>
          <p:nvPr/>
        </p:nvSpPr>
        <p:spPr>
          <a:xfrm>
            <a:off x="9444851" y="5849611"/>
            <a:ext cx="2077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Georgia" panose="02040502050405020303" pitchFamily="18" charset="0"/>
                <a:ea typeface="Source Sans Pro" panose="020B0503030403020204" pitchFamily="34" charset="0"/>
              </a:rPr>
              <a:t>December 8, 2020</a:t>
            </a:r>
          </a:p>
        </p:txBody>
      </p:sp>
    </p:spTree>
    <p:extLst>
      <p:ext uri="{BB962C8B-B14F-4D97-AF65-F5344CB8AC3E}">
        <p14:creationId xmlns:p14="http://schemas.microsoft.com/office/powerpoint/2010/main" val="3539290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3902420" cy="4235636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A8785D-5E94-5B46-9E07-DDAFC27ECA8D}"/>
              </a:ext>
            </a:extLst>
          </p:cNvPr>
          <p:cNvSpPr txBox="1"/>
          <p:nvPr/>
        </p:nvSpPr>
        <p:spPr>
          <a:xfrm>
            <a:off x="734664" y="930530"/>
            <a:ext cx="3361677" cy="3275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Georgia" panose="02040502050405020303" pitchFamily="18" charset="0"/>
                <a:ea typeface="+mj-ea"/>
                <a:cs typeface="+mj-cs"/>
              </a:rPr>
              <a:t>Sales Histogram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843002"/>
            <a:ext cx="2391411" cy="156477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64" name="Rectangle 34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3417" y="4843002"/>
            <a:ext cx="1351062" cy="1568472"/>
          </a:xfrm>
          <a:prstGeom prst="rect">
            <a:avLst/>
          </a:prstGeom>
          <a:solidFill>
            <a:srgbClr val="987D59"/>
          </a:solidFill>
          <a:ln w="25400">
            <a:solidFill>
              <a:srgbClr val="987D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pic>
        <p:nvPicPr>
          <p:cNvPr id="22" name="image9.png" descr="Chart, histogram&#10;&#10;Description automatically generated">
            <a:extLst>
              <a:ext uri="{FF2B5EF4-FFF2-40B4-BE49-F238E27FC236}">
                <a16:creationId xmlns:a16="http://schemas.microsoft.com/office/drawing/2014/main" id="{60C7BD4E-7768-49EC-9139-266198F1BEBB}"/>
              </a:ext>
            </a:extLst>
          </p:cNvPr>
          <p:cNvPicPr/>
          <p:nvPr/>
        </p:nvPicPr>
        <p:blipFill rotWithShape="1">
          <a:blip r:embed="rId2"/>
          <a:srcRect l="6229" r="1266" b="-1"/>
          <a:stretch/>
        </p:blipFill>
        <p:spPr>
          <a:xfrm>
            <a:off x="4798553" y="129711"/>
            <a:ext cx="6931388" cy="573376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2F14EC4-4DCF-4658-A09A-D607E38F1C55}"/>
              </a:ext>
            </a:extLst>
          </p:cNvPr>
          <p:cNvSpPr txBox="1"/>
          <p:nvPr/>
        </p:nvSpPr>
        <p:spPr>
          <a:xfrm>
            <a:off x="6029975" y="5863473"/>
            <a:ext cx="46189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i="1" u="sng" dirty="0">
                <a:solidFill>
                  <a:schemeClr val="tx2"/>
                </a:solidFill>
                <a:latin typeface="Georgia" panose="02040502050405020303" pitchFamily="18" charset="0"/>
              </a:rPr>
              <a:t>Sales during September and October 2019</a:t>
            </a:r>
          </a:p>
        </p:txBody>
      </p:sp>
    </p:spTree>
    <p:extLst>
      <p:ext uri="{BB962C8B-B14F-4D97-AF65-F5344CB8AC3E}">
        <p14:creationId xmlns:p14="http://schemas.microsoft.com/office/powerpoint/2010/main" val="17661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7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D3EA88D1-0E8C-40FC-9F65-F7B0512E5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03279"/>
            <a:ext cx="11277600" cy="5651442"/>
          </a:xfrm>
          <a:prstGeom prst="rect">
            <a:avLst/>
          </a:prstGeom>
        </p:spPr>
      </p:pic>
      <p:sp>
        <p:nvSpPr>
          <p:cNvPr id="19" name="Rectangle: Rounded Corners 24">
            <a:extLst>
              <a:ext uri="{FF2B5EF4-FFF2-40B4-BE49-F238E27FC236}">
                <a16:creationId xmlns:a16="http://schemas.microsoft.com/office/drawing/2014/main" id="{2134E327-46AB-4B65-9C0E-5F8C9A90AA3C}"/>
              </a:ext>
            </a:extLst>
          </p:cNvPr>
          <p:cNvSpPr/>
          <p:nvPr/>
        </p:nvSpPr>
        <p:spPr>
          <a:xfrm>
            <a:off x="457200" y="95234"/>
            <a:ext cx="2023588" cy="338554"/>
          </a:xfrm>
          <a:prstGeom prst="roundRect">
            <a:avLst>
              <a:gd name="adj" fmla="val 16667"/>
            </a:avLst>
          </a:prstGeom>
          <a:solidFill>
            <a:schemeClr val="accent5">
              <a:alpha val="94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Customer Data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DCF17D6-8A72-49E5-8AF4-C329AF258AA6}"/>
              </a:ext>
            </a:extLst>
          </p:cNvPr>
          <p:cNvSpPr/>
          <p:nvPr/>
        </p:nvSpPr>
        <p:spPr>
          <a:xfrm>
            <a:off x="9593406" y="5939724"/>
            <a:ext cx="2449940" cy="812847"/>
          </a:xfrm>
          <a:prstGeom prst="rect">
            <a:avLst/>
          </a:prstGeom>
          <a:solidFill>
            <a:schemeClr val="bg2"/>
          </a:solidFill>
          <a:ln w="38100"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accent6"/>
              </a:solidFill>
              <a:latin typeface="Georgia" panose="02040502050405020303" pitchFamily="18" charset="0"/>
            </a:endParaRPr>
          </a:p>
          <a:p>
            <a:pPr algn="ctr"/>
            <a:r>
              <a:rPr lang="en-US" altLang="ko-KR" sz="1600" b="1" dirty="0">
                <a:solidFill>
                  <a:schemeClr val="accent6"/>
                </a:solidFill>
                <a:latin typeface="Georgia" panose="02040502050405020303" pitchFamily="18" charset="0"/>
              </a:rPr>
              <a:t>Customer Data Collected: </a:t>
            </a:r>
          </a:p>
          <a:p>
            <a:pPr algn="ctr"/>
            <a:r>
              <a:rPr lang="en-US" altLang="ko-KR" sz="1400" dirty="0">
                <a:solidFill>
                  <a:schemeClr val="accent6"/>
                </a:solidFill>
                <a:latin typeface="Georgia" panose="02040502050405020303" pitchFamily="18" charset="0"/>
              </a:rPr>
              <a:t>3219 Customers</a:t>
            </a:r>
          </a:p>
          <a:p>
            <a:pPr algn="ctr"/>
            <a:endParaRPr lang="ko-KR" altLang="en-US" sz="2000" dirty="0">
              <a:solidFill>
                <a:schemeClr val="accent6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636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A181036-1B7D-BB41-BAF2-5F31594E1848}"/>
              </a:ext>
            </a:extLst>
          </p:cNvPr>
          <p:cNvGrpSpPr/>
          <p:nvPr/>
        </p:nvGrpSpPr>
        <p:grpSpPr>
          <a:xfrm>
            <a:off x="8517975" y="2340433"/>
            <a:ext cx="3121227" cy="3391064"/>
            <a:chOff x="6031523" y="778095"/>
            <a:chExt cx="2514601" cy="17645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A5F0DBD-D10B-E540-AEE0-0329ED5E71CD}"/>
                </a:ext>
              </a:extLst>
            </p:cNvPr>
            <p:cNvSpPr/>
            <p:nvPr/>
          </p:nvSpPr>
          <p:spPr>
            <a:xfrm>
              <a:off x="6383216" y="931985"/>
              <a:ext cx="2162908" cy="1582615"/>
            </a:xfrm>
            <a:prstGeom prst="rect">
              <a:avLst/>
            </a:prstGeom>
            <a:solidFill>
              <a:schemeClr val="accent5">
                <a:alpha val="7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Rounded Corners 24">
              <a:extLst>
                <a:ext uri="{FF2B5EF4-FFF2-40B4-BE49-F238E27FC236}">
                  <a16:creationId xmlns:a16="http://schemas.microsoft.com/office/drawing/2014/main" id="{6DFCD701-11EA-644C-90BC-1B539FFB10EF}"/>
                </a:ext>
              </a:extLst>
            </p:cNvPr>
            <p:cNvSpPr/>
            <p:nvPr/>
          </p:nvSpPr>
          <p:spPr>
            <a:xfrm>
              <a:off x="6031523" y="778095"/>
              <a:ext cx="1582615" cy="391282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6BFDE0-7692-AB44-A671-AE7B6823592E}"/>
                </a:ext>
              </a:extLst>
            </p:cNvPr>
            <p:cNvSpPr txBox="1"/>
            <p:nvPr/>
          </p:nvSpPr>
          <p:spPr>
            <a:xfrm>
              <a:off x="6090375" y="819848"/>
              <a:ext cx="1464910" cy="284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Georgia" panose="02040502050405020303" pitchFamily="18" charset="0"/>
                  <a:cs typeface="Arial" pitchFamily="34" charset="0"/>
                </a:rPr>
                <a:t>Correlation Heat Map</a:t>
              </a:r>
              <a:endParaRPr lang="ko-KR" altLang="en-US" sz="14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08FE59-95EA-824C-8B92-356761897821}"/>
                </a:ext>
              </a:extLst>
            </p:cNvPr>
            <p:cNvSpPr txBox="1"/>
            <p:nvPr/>
          </p:nvSpPr>
          <p:spPr>
            <a:xfrm>
              <a:off x="6573873" y="1288938"/>
              <a:ext cx="1877468" cy="12537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Georgia" panose="02040502050405020303" pitchFamily="18" charset="0"/>
                  <a:cs typeface="Arial" pitchFamily="34" charset="0"/>
                </a:rPr>
                <a:t>Correlation between independent variables:</a:t>
              </a:r>
            </a:p>
            <a:p>
              <a:pPr marL="171450" indent="-171450">
                <a:buFont typeface="Courier New" panose="02070309020205020404" pitchFamily="49" charset="0"/>
                <a:buChar char="o"/>
              </a:pPr>
              <a:r>
                <a:rPr lang="en-US" altLang="ko-KR" sz="1600" dirty="0">
                  <a:solidFill>
                    <a:schemeClr val="bg1"/>
                  </a:solidFill>
                  <a:latin typeface="Georgia" panose="02040502050405020303" pitchFamily="18" charset="0"/>
                  <a:cs typeface="Arial" pitchFamily="34" charset="0"/>
                </a:rPr>
                <a:t>Average Spent and Min Spent are highly correlated</a:t>
              </a:r>
            </a:p>
            <a:p>
              <a:pPr marL="171450" indent="-171450">
                <a:buFont typeface="Courier New" panose="02070309020205020404" pitchFamily="49" charset="0"/>
                <a:buChar char="o"/>
              </a:pPr>
              <a:r>
                <a:rPr lang="en-US" altLang="ko-KR" sz="1600" dirty="0">
                  <a:solidFill>
                    <a:schemeClr val="bg1"/>
                  </a:solidFill>
                  <a:latin typeface="Georgia" panose="02040502050405020303" pitchFamily="18" charset="0"/>
                  <a:cs typeface="Arial" pitchFamily="34" charset="0"/>
                </a:rPr>
                <a:t>Total Spent and Number of Products Bought are also highly correlated</a:t>
              </a:r>
            </a:p>
          </p:txBody>
        </p:sp>
      </p:grp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E188A46-E7D5-B14C-8708-62897F0B12FA}"/>
              </a:ext>
            </a:extLst>
          </p:cNvPr>
          <p:cNvSpPr/>
          <p:nvPr/>
        </p:nvSpPr>
        <p:spPr>
          <a:xfrm>
            <a:off x="8517975" y="582543"/>
            <a:ext cx="2799763" cy="720422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Georgia" panose="02040502050405020303" pitchFamily="18" charset="0"/>
              </a:rPr>
              <a:t>Visualizing the Data</a:t>
            </a:r>
          </a:p>
        </p:txBody>
      </p:sp>
      <p:pic>
        <p:nvPicPr>
          <p:cNvPr id="16" name="image10.png">
            <a:extLst>
              <a:ext uri="{FF2B5EF4-FFF2-40B4-BE49-F238E27FC236}">
                <a16:creationId xmlns:a16="http://schemas.microsoft.com/office/drawing/2014/main" id="{E1F75196-BCBB-4A74-B762-89885E842AC7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75479" y="306200"/>
            <a:ext cx="7207442" cy="624559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2841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216">
            <a:extLst>
              <a:ext uri="{FF2B5EF4-FFF2-40B4-BE49-F238E27FC236}">
                <a16:creationId xmlns:a16="http://schemas.microsoft.com/office/drawing/2014/main" id="{AFBCEF1D-3A26-AA4C-AE38-84A37EC44A1A}"/>
              </a:ext>
            </a:extLst>
          </p:cNvPr>
          <p:cNvSpPr txBox="1"/>
          <p:nvPr/>
        </p:nvSpPr>
        <p:spPr>
          <a:xfrm flipH="1">
            <a:off x="9016364" y="367975"/>
            <a:ext cx="2897731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Determining associations</a:t>
            </a:r>
          </a:p>
        </p:txBody>
      </p:sp>
      <p:pic>
        <p:nvPicPr>
          <p:cNvPr id="30" name="image2.png">
            <a:extLst>
              <a:ext uri="{FF2B5EF4-FFF2-40B4-BE49-F238E27FC236}">
                <a16:creationId xmlns:a16="http://schemas.microsoft.com/office/drawing/2014/main" id="{C75A84CF-0C50-45F1-B9ED-6CED4CE335F2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60256" y="140060"/>
            <a:ext cx="8587817" cy="660953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760F8240-F817-450E-9E2C-4AA4B569CF79}"/>
              </a:ext>
            </a:extLst>
          </p:cNvPr>
          <p:cNvGrpSpPr/>
          <p:nvPr/>
        </p:nvGrpSpPr>
        <p:grpSpPr>
          <a:xfrm>
            <a:off x="8904616" y="2019922"/>
            <a:ext cx="3056550" cy="4220623"/>
            <a:chOff x="6031524" y="778095"/>
            <a:chExt cx="2462494" cy="219622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FD1C0C9-2B44-4304-9114-274A24D9A603}"/>
                </a:ext>
              </a:extLst>
            </p:cNvPr>
            <p:cNvSpPr/>
            <p:nvPr/>
          </p:nvSpPr>
          <p:spPr>
            <a:xfrm>
              <a:off x="6383216" y="931985"/>
              <a:ext cx="2110802" cy="2042334"/>
            </a:xfrm>
            <a:prstGeom prst="rect">
              <a:avLst/>
            </a:prstGeom>
            <a:solidFill>
              <a:schemeClr val="accent5">
                <a:alpha val="7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: Rounded Corners 24">
              <a:extLst>
                <a:ext uri="{FF2B5EF4-FFF2-40B4-BE49-F238E27FC236}">
                  <a16:creationId xmlns:a16="http://schemas.microsoft.com/office/drawing/2014/main" id="{FEAA4D6D-577F-4E12-9ABB-B5E47819E3B2}"/>
                </a:ext>
              </a:extLst>
            </p:cNvPr>
            <p:cNvSpPr/>
            <p:nvPr/>
          </p:nvSpPr>
          <p:spPr>
            <a:xfrm>
              <a:off x="6031524" y="778095"/>
              <a:ext cx="1582615" cy="391282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3255503-4313-4BDB-82FE-1553A7B04052}"/>
                </a:ext>
              </a:extLst>
            </p:cNvPr>
            <p:cNvSpPr txBox="1"/>
            <p:nvPr/>
          </p:nvSpPr>
          <p:spPr>
            <a:xfrm>
              <a:off x="6090375" y="819848"/>
              <a:ext cx="1464910" cy="272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Georgia" panose="02040502050405020303" pitchFamily="18" charset="0"/>
                  <a:cs typeface="Arial" pitchFamily="34" charset="0"/>
                </a:rPr>
                <a:t>Side-by-Side Boxplots</a:t>
              </a:r>
              <a:endParaRPr lang="ko-KR" altLang="en-US" sz="14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E38F24E-69CE-41F9-ABEF-D89763FAC85E}"/>
                </a:ext>
              </a:extLst>
            </p:cNvPr>
            <p:cNvSpPr txBox="1"/>
            <p:nvPr/>
          </p:nvSpPr>
          <p:spPr>
            <a:xfrm>
              <a:off x="6616550" y="1270568"/>
              <a:ext cx="1877468" cy="1457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/>
              <a:r>
                <a:rPr lang="en-US" sz="1600" dirty="0">
                  <a:solidFill>
                    <a:schemeClr val="bg1"/>
                  </a:solidFill>
                  <a:effectLst/>
                  <a:latin typeface="Georgia" panose="02040502050405020303" pitchFamily="18" charset="0"/>
                  <a:ea typeface="Times New Roman" panose="02020603050405020304" pitchFamily="18" charset="0"/>
                </a:rPr>
                <a:t>It is obvious that there is a significant association between the category of the customers (Light Customers represented by ‘0’ and Heavy Customers represented by ‘1’) and each of the other independent variables. </a:t>
              </a:r>
              <a:endParaRPr lang="en-US" sz="1600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066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5616C1A-D6B6-4E16-BD25-C896ABBDEF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925503"/>
              </p:ext>
            </p:extLst>
          </p:nvPr>
        </p:nvGraphicFramePr>
        <p:xfrm>
          <a:off x="5970830" y="682266"/>
          <a:ext cx="5943600" cy="24688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8720">
                  <a:extLst>
                    <a:ext uri="{9D8B030D-6E8A-4147-A177-3AD203B41FA5}">
                      <a16:colId xmlns:a16="http://schemas.microsoft.com/office/drawing/2014/main" val="624630566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3927010610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415753411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3176359214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3209916469"/>
                    </a:ext>
                  </a:extLst>
                </a:gridCol>
              </a:tblGrid>
              <a:tr h="8229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eorgia" panose="02040502050405020303" pitchFamily="18" charset="0"/>
                        </a:rPr>
                        <a:t>Customer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eorgia" panose="02040502050405020303" pitchFamily="18" charset="0"/>
                        </a:rPr>
                        <a:t>Sum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eorgia" panose="02040502050405020303" pitchFamily="18" charset="0"/>
                        </a:rPr>
                        <a:t>Min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eorgia" panose="02040502050405020303" pitchFamily="18" charset="0"/>
                        </a:rPr>
                        <a:t>Max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eorgia" panose="02040502050405020303" pitchFamily="18" charset="0"/>
                        </a:rPr>
                        <a:t>Mean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extLst>
                  <a:ext uri="{0D108BD9-81ED-4DB2-BD59-A6C34878D82A}">
                    <a16:rowId xmlns:a16="http://schemas.microsoft.com/office/drawing/2014/main" val="2553550437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eorgia" panose="02040502050405020303" pitchFamily="18" charset="0"/>
                        </a:rPr>
                        <a:t>Light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eorgia" panose="02040502050405020303" pitchFamily="18" charset="0"/>
                        </a:rPr>
                        <a:t>83,196,914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eorgia" panose="02040502050405020303" pitchFamily="18" charset="0"/>
                        </a:rPr>
                        <a:t>500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eorgia" panose="02040502050405020303" pitchFamily="18" charset="0"/>
                        </a:rPr>
                        <a:t>166,564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FF0000"/>
                          </a:solidFill>
                          <a:effectLst/>
                          <a:latin typeface="Georgia" panose="02040502050405020303" pitchFamily="18" charset="0"/>
                        </a:rPr>
                        <a:t>58,139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extLst>
                  <a:ext uri="{0D108BD9-81ED-4DB2-BD59-A6C34878D82A}">
                    <a16:rowId xmlns:a16="http://schemas.microsoft.com/office/drawing/2014/main" val="3210985633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eorgia" panose="02040502050405020303" pitchFamily="18" charset="0"/>
                        </a:rPr>
                        <a:t>Heavy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eorgia" panose="02040502050405020303" pitchFamily="18" charset="0"/>
                        </a:rPr>
                        <a:t>747,938,651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eorgia" panose="02040502050405020303" pitchFamily="18" charset="0"/>
                        </a:rPr>
                        <a:t>113,626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eorgia" panose="02040502050405020303" pitchFamily="18" charset="0"/>
                        </a:rPr>
                        <a:t>1,945,533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Georgia" panose="02040502050405020303" pitchFamily="18" charset="0"/>
                        </a:rPr>
                        <a:t>418,310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3111" marR="63111" marT="0" marB="0" anchor="ctr"/>
                </a:tc>
                <a:extLst>
                  <a:ext uri="{0D108BD9-81ED-4DB2-BD59-A6C34878D82A}">
                    <a16:rowId xmlns:a16="http://schemas.microsoft.com/office/drawing/2014/main" val="187529675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E6B877C-D77B-4AB2-A75D-6E13E04797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638146"/>
              </p:ext>
            </p:extLst>
          </p:nvPr>
        </p:nvGraphicFramePr>
        <p:xfrm>
          <a:off x="7060676" y="3907293"/>
          <a:ext cx="4924756" cy="21945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0852">
                  <a:extLst>
                    <a:ext uri="{9D8B030D-6E8A-4147-A177-3AD203B41FA5}">
                      <a16:colId xmlns:a16="http://schemas.microsoft.com/office/drawing/2014/main" val="370555598"/>
                    </a:ext>
                  </a:extLst>
                </a:gridCol>
                <a:gridCol w="950976">
                  <a:extLst>
                    <a:ext uri="{9D8B030D-6E8A-4147-A177-3AD203B41FA5}">
                      <a16:colId xmlns:a16="http://schemas.microsoft.com/office/drawing/2014/main" val="1428030663"/>
                    </a:ext>
                  </a:extLst>
                </a:gridCol>
                <a:gridCol w="950976">
                  <a:extLst>
                    <a:ext uri="{9D8B030D-6E8A-4147-A177-3AD203B41FA5}">
                      <a16:colId xmlns:a16="http://schemas.microsoft.com/office/drawing/2014/main" val="2326030745"/>
                    </a:ext>
                  </a:extLst>
                </a:gridCol>
                <a:gridCol w="950976">
                  <a:extLst>
                    <a:ext uri="{9D8B030D-6E8A-4147-A177-3AD203B41FA5}">
                      <a16:colId xmlns:a16="http://schemas.microsoft.com/office/drawing/2014/main" val="197919483"/>
                    </a:ext>
                  </a:extLst>
                </a:gridCol>
                <a:gridCol w="950976">
                  <a:extLst>
                    <a:ext uri="{9D8B030D-6E8A-4147-A177-3AD203B41FA5}">
                      <a16:colId xmlns:a16="http://schemas.microsoft.com/office/drawing/2014/main" val="3046428942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Customer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  <a:ea typeface="Arial" panose="020B0604020202020204" pitchFamily="34" charset="0"/>
                        </a:rPr>
                        <a:t>Sum</a:t>
                      </a: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Min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Max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Mean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extLst>
                  <a:ext uri="{0D108BD9-81ED-4DB2-BD59-A6C34878D82A}">
                    <a16:rowId xmlns:a16="http://schemas.microsoft.com/office/drawing/2014/main" val="379688531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Light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Georgia" panose="02040502050405020303" pitchFamily="18" charset="0"/>
                          <a:ea typeface="Arial" panose="020B0604020202020204" pitchFamily="34" charset="0"/>
                        </a:rPr>
                        <a:t>2968</a:t>
                      </a: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Georgia" panose="02040502050405020303" pitchFamily="18" charset="0"/>
                        </a:rPr>
                        <a:t>1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eorgia" panose="02040502050405020303" pitchFamily="18" charset="0"/>
                        </a:rPr>
                        <a:t>23</a:t>
                      </a:r>
                      <a:endParaRPr lang="en-US" sz="12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Georgia" panose="02040502050405020303" pitchFamily="18" charset="0"/>
                        </a:rPr>
                        <a:t>2.07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extLst>
                  <a:ext uri="{0D108BD9-81ED-4DB2-BD59-A6C34878D82A}">
                    <a16:rowId xmlns:a16="http://schemas.microsoft.com/office/drawing/2014/main" val="2901299044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Heavy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Georgia" panose="02040502050405020303" pitchFamily="18" charset="0"/>
                          <a:ea typeface="Arial" panose="020B0604020202020204" pitchFamily="34" charset="0"/>
                        </a:rPr>
                        <a:t>12241</a:t>
                      </a: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Georgia" panose="02040502050405020303" pitchFamily="18" charset="0"/>
                        </a:rPr>
                        <a:t>1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eorgia" panose="02040502050405020303" pitchFamily="18" charset="0"/>
                        </a:rPr>
                        <a:t>52</a:t>
                      </a:r>
                      <a:endParaRPr lang="en-US" sz="12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  <a:latin typeface="Georgia" panose="02040502050405020303" pitchFamily="18" charset="0"/>
                        </a:rPr>
                        <a:t>6.84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89732" marR="89732" marT="0" marB="0" anchor="ctr"/>
                </a:tc>
                <a:extLst>
                  <a:ext uri="{0D108BD9-81ED-4DB2-BD59-A6C34878D82A}">
                    <a16:rowId xmlns:a16="http://schemas.microsoft.com/office/drawing/2014/main" val="3057109109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B911C93B-0A31-4770-8804-B563B4BD10AB}"/>
              </a:ext>
            </a:extLst>
          </p:cNvPr>
          <p:cNvSpPr txBox="1"/>
          <p:nvPr/>
        </p:nvSpPr>
        <p:spPr>
          <a:xfrm>
            <a:off x="458729" y="286905"/>
            <a:ext cx="50548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Georgia" panose="02040502050405020303" pitchFamily="18" charset="0"/>
              </a:rPr>
              <a:t>Spending and Frequency of Visits by Segment</a:t>
            </a:r>
          </a:p>
        </p:txBody>
      </p:sp>
      <p:sp>
        <p:nvSpPr>
          <p:cNvPr id="17" name="Freeform 48">
            <a:extLst>
              <a:ext uri="{FF2B5EF4-FFF2-40B4-BE49-F238E27FC236}">
                <a16:creationId xmlns:a16="http://schemas.microsoft.com/office/drawing/2014/main" id="{2C0168F2-0C1E-444C-B6C8-8CACC947DC78}"/>
              </a:ext>
            </a:extLst>
          </p:cNvPr>
          <p:cNvSpPr/>
          <p:nvPr/>
        </p:nvSpPr>
        <p:spPr>
          <a:xfrm rot="10494579">
            <a:off x="4805143" y="2082077"/>
            <a:ext cx="1204719" cy="1171728"/>
          </a:xfrm>
          <a:custGeom>
            <a:avLst/>
            <a:gdLst>
              <a:gd name="connsiteX0" fmla="*/ 3399 w 1186340"/>
              <a:gd name="connsiteY0" fmla="*/ 1104759 h 1159147"/>
              <a:gd name="connsiteX1" fmla="*/ 1182941 w 1186340"/>
              <a:gd name="connsiteY1" fmla="*/ 0 h 1159147"/>
              <a:gd name="connsiteX2" fmla="*/ 1186340 w 1186340"/>
              <a:gd name="connsiteY2" fmla="*/ 554079 h 1159147"/>
              <a:gd name="connsiteX3" fmla="*/ 0 w 1186340"/>
              <a:gd name="connsiteY3" fmla="*/ 1159147 h 1159147"/>
              <a:gd name="connsiteX4" fmla="*/ 3399 w 1186340"/>
              <a:gd name="connsiteY4" fmla="*/ 1104759 h 1159147"/>
              <a:gd name="connsiteX0" fmla="*/ 3399 w 1187831"/>
              <a:gd name="connsiteY0" fmla="*/ 1104759 h 1159147"/>
              <a:gd name="connsiteX1" fmla="*/ 1187831 w 1187831"/>
              <a:gd name="connsiteY1" fmla="*/ 0 h 1159147"/>
              <a:gd name="connsiteX2" fmla="*/ 1186340 w 1187831"/>
              <a:gd name="connsiteY2" fmla="*/ 554079 h 1159147"/>
              <a:gd name="connsiteX3" fmla="*/ 0 w 1187831"/>
              <a:gd name="connsiteY3" fmla="*/ 1159147 h 1159147"/>
              <a:gd name="connsiteX4" fmla="*/ 3399 w 1187831"/>
              <a:gd name="connsiteY4" fmla="*/ 1104759 h 1159147"/>
              <a:gd name="connsiteX0" fmla="*/ 3399 w 1187831"/>
              <a:gd name="connsiteY0" fmla="*/ 1104759 h 1159147"/>
              <a:gd name="connsiteX1" fmla="*/ 1187831 w 1187831"/>
              <a:gd name="connsiteY1" fmla="*/ 0 h 1159147"/>
              <a:gd name="connsiteX2" fmla="*/ 1183895 w 1187831"/>
              <a:gd name="connsiteY2" fmla="*/ 566304 h 1159147"/>
              <a:gd name="connsiteX3" fmla="*/ 0 w 1187831"/>
              <a:gd name="connsiteY3" fmla="*/ 1159147 h 1159147"/>
              <a:gd name="connsiteX4" fmla="*/ 3399 w 1187831"/>
              <a:gd name="connsiteY4" fmla="*/ 1104759 h 1159147"/>
              <a:gd name="connsiteX0" fmla="*/ 13179 w 1187831"/>
              <a:gd name="connsiteY0" fmla="*/ 1080310 h 1159147"/>
              <a:gd name="connsiteX1" fmla="*/ 1187831 w 1187831"/>
              <a:gd name="connsiteY1" fmla="*/ 0 h 1159147"/>
              <a:gd name="connsiteX2" fmla="*/ 1183895 w 1187831"/>
              <a:gd name="connsiteY2" fmla="*/ 566304 h 1159147"/>
              <a:gd name="connsiteX3" fmla="*/ 0 w 1187831"/>
              <a:gd name="connsiteY3" fmla="*/ 1159147 h 1159147"/>
              <a:gd name="connsiteX4" fmla="*/ 13179 w 1187831"/>
              <a:gd name="connsiteY4" fmla="*/ 1080310 h 1159147"/>
              <a:gd name="connsiteX0" fmla="*/ 955 w 1175607"/>
              <a:gd name="connsiteY0" fmla="*/ 1080310 h 1134698"/>
              <a:gd name="connsiteX1" fmla="*/ 1175607 w 1175607"/>
              <a:gd name="connsiteY1" fmla="*/ 0 h 1134698"/>
              <a:gd name="connsiteX2" fmla="*/ 1171671 w 1175607"/>
              <a:gd name="connsiteY2" fmla="*/ 566304 h 1134698"/>
              <a:gd name="connsiteX3" fmla="*/ 0 w 1175607"/>
              <a:gd name="connsiteY3" fmla="*/ 1134698 h 1134698"/>
              <a:gd name="connsiteX4" fmla="*/ 955 w 1175607"/>
              <a:gd name="connsiteY4" fmla="*/ 1080310 h 1134698"/>
              <a:gd name="connsiteX0" fmla="*/ 10 w 1181997"/>
              <a:gd name="connsiteY0" fmla="*/ 1082755 h 1134698"/>
              <a:gd name="connsiteX1" fmla="*/ 1181997 w 1181997"/>
              <a:gd name="connsiteY1" fmla="*/ 0 h 1134698"/>
              <a:gd name="connsiteX2" fmla="*/ 1178061 w 1181997"/>
              <a:gd name="connsiteY2" fmla="*/ 566304 h 1134698"/>
              <a:gd name="connsiteX3" fmla="*/ 6390 w 1181997"/>
              <a:gd name="connsiteY3" fmla="*/ 1134698 h 1134698"/>
              <a:gd name="connsiteX4" fmla="*/ 10 w 1181997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8083 w 1182019"/>
              <a:gd name="connsiteY2" fmla="*/ 566304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3193 w 1182019"/>
              <a:gd name="connsiteY2" fmla="*/ 573639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5638 w 1182019"/>
              <a:gd name="connsiteY2" fmla="*/ 573639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972"/>
              <a:gd name="connsiteY0" fmla="*/ 1082755 h 1134698"/>
              <a:gd name="connsiteX1" fmla="*/ 1182019 w 1182972"/>
              <a:gd name="connsiteY1" fmla="*/ 0 h 1134698"/>
              <a:gd name="connsiteX2" fmla="*/ 1182972 w 1182972"/>
              <a:gd name="connsiteY2" fmla="*/ 573639 h 1134698"/>
              <a:gd name="connsiteX3" fmla="*/ 1522 w 1182972"/>
              <a:gd name="connsiteY3" fmla="*/ 1134698 h 1134698"/>
              <a:gd name="connsiteX4" fmla="*/ 32 w 1182972"/>
              <a:gd name="connsiteY4" fmla="*/ 1082755 h 1134698"/>
              <a:gd name="connsiteX0" fmla="*/ 32 w 1182972"/>
              <a:gd name="connsiteY0" fmla="*/ 1082755 h 1134698"/>
              <a:gd name="connsiteX1" fmla="*/ 1182019 w 1182972"/>
              <a:gd name="connsiteY1" fmla="*/ 0 h 1134698"/>
              <a:gd name="connsiteX2" fmla="*/ 1182972 w 1182972"/>
              <a:gd name="connsiteY2" fmla="*/ 578973 h 1134698"/>
              <a:gd name="connsiteX3" fmla="*/ 1522 w 1182972"/>
              <a:gd name="connsiteY3" fmla="*/ 1134698 h 1134698"/>
              <a:gd name="connsiteX4" fmla="*/ 32 w 1182972"/>
              <a:gd name="connsiteY4" fmla="*/ 1082755 h 1134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2972" h="1134698">
                <a:moveTo>
                  <a:pt x="32" y="1082755"/>
                </a:moveTo>
                <a:lnTo>
                  <a:pt x="1182019" y="0"/>
                </a:lnTo>
                <a:cubicBezTo>
                  <a:pt x="1182337" y="191213"/>
                  <a:pt x="1182654" y="387760"/>
                  <a:pt x="1182972" y="578973"/>
                </a:cubicBezTo>
                <a:lnTo>
                  <a:pt x="1522" y="1134698"/>
                </a:lnTo>
                <a:cubicBezTo>
                  <a:pt x="1840" y="1116569"/>
                  <a:pt x="-286" y="1100884"/>
                  <a:pt x="32" y="10827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Georgia" panose="020405020504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1B3566-2240-4B1B-898C-A62D3AD78432}"/>
              </a:ext>
            </a:extLst>
          </p:cNvPr>
          <p:cNvSpPr/>
          <p:nvPr/>
        </p:nvSpPr>
        <p:spPr>
          <a:xfrm rot="21311282">
            <a:off x="4283738" y="2720169"/>
            <a:ext cx="546715" cy="5969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Georgia" panose="02040502050405020303" pitchFamily="18" charset="0"/>
            </a:endParaRPr>
          </a:p>
        </p:txBody>
      </p:sp>
      <p:sp>
        <p:nvSpPr>
          <p:cNvPr id="21" name="Block Arc 10">
            <a:extLst>
              <a:ext uri="{FF2B5EF4-FFF2-40B4-BE49-F238E27FC236}">
                <a16:creationId xmlns:a16="http://schemas.microsoft.com/office/drawing/2014/main" id="{C1B9366F-B9AB-4544-BB2D-516CA8856D1E}"/>
              </a:ext>
            </a:extLst>
          </p:cNvPr>
          <p:cNvSpPr/>
          <p:nvPr/>
        </p:nvSpPr>
        <p:spPr>
          <a:xfrm rot="21044601">
            <a:off x="4341340" y="2872515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Freeform 48">
            <a:extLst>
              <a:ext uri="{FF2B5EF4-FFF2-40B4-BE49-F238E27FC236}">
                <a16:creationId xmlns:a16="http://schemas.microsoft.com/office/drawing/2014/main" id="{280DC57F-CBF8-4F56-9F21-AA6C00F85FDB}"/>
              </a:ext>
            </a:extLst>
          </p:cNvPr>
          <p:cNvSpPr/>
          <p:nvPr/>
        </p:nvSpPr>
        <p:spPr>
          <a:xfrm rot="10494579">
            <a:off x="5907315" y="4393725"/>
            <a:ext cx="1204719" cy="1171728"/>
          </a:xfrm>
          <a:custGeom>
            <a:avLst/>
            <a:gdLst>
              <a:gd name="connsiteX0" fmla="*/ 3399 w 1186340"/>
              <a:gd name="connsiteY0" fmla="*/ 1104759 h 1159147"/>
              <a:gd name="connsiteX1" fmla="*/ 1182941 w 1186340"/>
              <a:gd name="connsiteY1" fmla="*/ 0 h 1159147"/>
              <a:gd name="connsiteX2" fmla="*/ 1186340 w 1186340"/>
              <a:gd name="connsiteY2" fmla="*/ 554079 h 1159147"/>
              <a:gd name="connsiteX3" fmla="*/ 0 w 1186340"/>
              <a:gd name="connsiteY3" fmla="*/ 1159147 h 1159147"/>
              <a:gd name="connsiteX4" fmla="*/ 3399 w 1186340"/>
              <a:gd name="connsiteY4" fmla="*/ 1104759 h 1159147"/>
              <a:gd name="connsiteX0" fmla="*/ 3399 w 1187831"/>
              <a:gd name="connsiteY0" fmla="*/ 1104759 h 1159147"/>
              <a:gd name="connsiteX1" fmla="*/ 1187831 w 1187831"/>
              <a:gd name="connsiteY1" fmla="*/ 0 h 1159147"/>
              <a:gd name="connsiteX2" fmla="*/ 1186340 w 1187831"/>
              <a:gd name="connsiteY2" fmla="*/ 554079 h 1159147"/>
              <a:gd name="connsiteX3" fmla="*/ 0 w 1187831"/>
              <a:gd name="connsiteY3" fmla="*/ 1159147 h 1159147"/>
              <a:gd name="connsiteX4" fmla="*/ 3399 w 1187831"/>
              <a:gd name="connsiteY4" fmla="*/ 1104759 h 1159147"/>
              <a:gd name="connsiteX0" fmla="*/ 3399 w 1187831"/>
              <a:gd name="connsiteY0" fmla="*/ 1104759 h 1159147"/>
              <a:gd name="connsiteX1" fmla="*/ 1187831 w 1187831"/>
              <a:gd name="connsiteY1" fmla="*/ 0 h 1159147"/>
              <a:gd name="connsiteX2" fmla="*/ 1183895 w 1187831"/>
              <a:gd name="connsiteY2" fmla="*/ 566304 h 1159147"/>
              <a:gd name="connsiteX3" fmla="*/ 0 w 1187831"/>
              <a:gd name="connsiteY3" fmla="*/ 1159147 h 1159147"/>
              <a:gd name="connsiteX4" fmla="*/ 3399 w 1187831"/>
              <a:gd name="connsiteY4" fmla="*/ 1104759 h 1159147"/>
              <a:gd name="connsiteX0" fmla="*/ 13179 w 1187831"/>
              <a:gd name="connsiteY0" fmla="*/ 1080310 h 1159147"/>
              <a:gd name="connsiteX1" fmla="*/ 1187831 w 1187831"/>
              <a:gd name="connsiteY1" fmla="*/ 0 h 1159147"/>
              <a:gd name="connsiteX2" fmla="*/ 1183895 w 1187831"/>
              <a:gd name="connsiteY2" fmla="*/ 566304 h 1159147"/>
              <a:gd name="connsiteX3" fmla="*/ 0 w 1187831"/>
              <a:gd name="connsiteY3" fmla="*/ 1159147 h 1159147"/>
              <a:gd name="connsiteX4" fmla="*/ 13179 w 1187831"/>
              <a:gd name="connsiteY4" fmla="*/ 1080310 h 1159147"/>
              <a:gd name="connsiteX0" fmla="*/ 955 w 1175607"/>
              <a:gd name="connsiteY0" fmla="*/ 1080310 h 1134698"/>
              <a:gd name="connsiteX1" fmla="*/ 1175607 w 1175607"/>
              <a:gd name="connsiteY1" fmla="*/ 0 h 1134698"/>
              <a:gd name="connsiteX2" fmla="*/ 1171671 w 1175607"/>
              <a:gd name="connsiteY2" fmla="*/ 566304 h 1134698"/>
              <a:gd name="connsiteX3" fmla="*/ 0 w 1175607"/>
              <a:gd name="connsiteY3" fmla="*/ 1134698 h 1134698"/>
              <a:gd name="connsiteX4" fmla="*/ 955 w 1175607"/>
              <a:gd name="connsiteY4" fmla="*/ 1080310 h 1134698"/>
              <a:gd name="connsiteX0" fmla="*/ 10 w 1181997"/>
              <a:gd name="connsiteY0" fmla="*/ 1082755 h 1134698"/>
              <a:gd name="connsiteX1" fmla="*/ 1181997 w 1181997"/>
              <a:gd name="connsiteY1" fmla="*/ 0 h 1134698"/>
              <a:gd name="connsiteX2" fmla="*/ 1178061 w 1181997"/>
              <a:gd name="connsiteY2" fmla="*/ 566304 h 1134698"/>
              <a:gd name="connsiteX3" fmla="*/ 6390 w 1181997"/>
              <a:gd name="connsiteY3" fmla="*/ 1134698 h 1134698"/>
              <a:gd name="connsiteX4" fmla="*/ 10 w 1181997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8083 w 1182019"/>
              <a:gd name="connsiteY2" fmla="*/ 566304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3193 w 1182019"/>
              <a:gd name="connsiteY2" fmla="*/ 573639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019"/>
              <a:gd name="connsiteY0" fmla="*/ 1082755 h 1134698"/>
              <a:gd name="connsiteX1" fmla="*/ 1182019 w 1182019"/>
              <a:gd name="connsiteY1" fmla="*/ 0 h 1134698"/>
              <a:gd name="connsiteX2" fmla="*/ 1175638 w 1182019"/>
              <a:gd name="connsiteY2" fmla="*/ 573639 h 1134698"/>
              <a:gd name="connsiteX3" fmla="*/ 1522 w 1182019"/>
              <a:gd name="connsiteY3" fmla="*/ 1134698 h 1134698"/>
              <a:gd name="connsiteX4" fmla="*/ 32 w 1182019"/>
              <a:gd name="connsiteY4" fmla="*/ 1082755 h 1134698"/>
              <a:gd name="connsiteX0" fmla="*/ 32 w 1182972"/>
              <a:gd name="connsiteY0" fmla="*/ 1082755 h 1134698"/>
              <a:gd name="connsiteX1" fmla="*/ 1182019 w 1182972"/>
              <a:gd name="connsiteY1" fmla="*/ 0 h 1134698"/>
              <a:gd name="connsiteX2" fmla="*/ 1182972 w 1182972"/>
              <a:gd name="connsiteY2" fmla="*/ 573639 h 1134698"/>
              <a:gd name="connsiteX3" fmla="*/ 1522 w 1182972"/>
              <a:gd name="connsiteY3" fmla="*/ 1134698 h 1134698"/>
              <a:gd name="connsiteX4" fmla="*/ 32 w 1182972"/>
              <a:gd name="connsiteY4" fmla="*/ 1082755 h 1134698"/>
              <a:gd name="connsiteX0" fmla="*/ 32 w 1182972"/>
              <a:gd name="connsiteY0" fmla="*/ 1082755 h 1134698"/>
              <a:gd name="connsiteX1" fmla="*/ 1182019 w 1182972"/>
              <a:gd name="connsiteY1" fmla="*/ 0 h 1134698"/>
              <a:gd name="connsiteX2" fmla="*/ 1182972 w 1182972"/>
              <a:gd name="connsiteY2" fmla="*/ 578973 h 1134698"/>
              <a:gd name="connsiteX3" fmla="*/ 1522 w 1182972"/>
              <a:gd name="connsiteY3" fmla="*/ 1134698 h 1134698"/>
              <a:gd name="connsiteX4" fmla="*/ 32 w 1182972"/>
              <a:gd name="connsiteY4" fmla="*/ 1082755 h 1134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2972" h="1134698">
                <a:moveTo>
                  <a:pt x="32" y="1082755"/>
                </a:moveTo>
                <a:lnTo>
                  <a:pt x="1182019" y="0"/>
                </a:lnTo>
                <a:cubicBezTo>
                  <a:pt x="1182337" y="191213"/>
                  <a:pt x="1182654" y="387760"/>
                  <a:pt x="1182972" y="578973"/>
                </a:cubicBezTo>
                <a:lnTo>
                  <a:pt x="1522" y="1134698"/>
                </a:lnTo>
                <a:cubicBezTo>
                  <a:pt x="1840" y="1116569"/>
                  <a:pt x="-286" y="1100884"/>
                  <a:pt x="32" y="10827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latin typeface="Georgia" panose="02040502050405020303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20F2DF-3117-474F-8682-9D63CF49B8D3}"/>
              </a:ext>
            </a:extLst>
          </p:cNvPr>
          <p:cNvSpPr/>
          <p:nvPr/>
        </p:nvSpPr>
        <p:spPr>
          <a:xfrm rot="21311282">
            <a:off x="5385910" y="5031817"/>
            <a:ext cx="546715" cy="5969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latin typeface="Georgia" panose="02040502050405020303" pitchFamily="18" charset="0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2B0A59EA-C7D3-4886-A4A6-4C1C3B0E4ACD}"/>
              </a:ext>
            </a:extLst>
          </p:cNvPr>
          <p:cNvSpPr/>
          <p:nvPr/>
        </p:nvSpPr>
        <p:spPr>
          <a:xfrm rot="21201106">
            <a:off x="5492425" y="5140491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25" name="그룹 4">
            <a:extLst>
              <a:ext uri="{FF2B5EF4-FFF2-40B4-BE49-F238E27FC236}">
                <a16:creationId xmlns:a16="http://schemas.microsoft.com/office/drawing/2014/main" id="{3366A5FD-9E36-44F4-B4B7-D666B960DD6F}"/>
              </a:ext>
            </a:extLst>
          </p:cNvPr>
          <p:cNvGrpSpPr/>
          <p:nvPr/>
        </p:nvGrpSpPr>
        <p:grpSpPr>
          <a:xfrm>
            <a:off x="2041610" y="4835127"/>
            <a:ext cx="2831772" cy="1289928"/>
            <a:chOff x="2066144" y="1933723"/>
            <a:chExt cx="2831772" cy="128992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45424F5-AC81-40FD-881C-32E2B843E7CF}"/>
                </a:ext>
              </a:extLst>
            </p:cNvPr>
            <p:cNvSpPr txBox="1"/>
            <p:nvPr/>
          </p:nvSpPr>
          <p:spPr>
            <a:xfrm>
              <a:off x="2066144" y="2269544"/>
              <a:ext cx="2831772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2"/>
                  </a:solidFill>
                  <a:latin typeface="Georgia" panose="02040502050405020303" pitchFamily="18" charset="0"/>
                </a:rPr>
                <a:t>Light customers visit 2 times on average, while heavy customers visit 7 times on average</a:t>
              </a:r>
              <a:br>
                <a:rPr lang="en-US" altLang="ko-KR" sz="1400" dirty="0">
                  <a:solidFill>
                    <a:schemeClr val="tx2"/>
                  </a:solidFill>
                  <a:latin typeface="Georgia" panose="02040502050405020303" pitchFamily="18" charset="0"/>
                </a:rPr>
              </a:br>
              <a:r>
                <a:rPr lang="en-US" altLang="ko-KR" sz="1400" dirty="0">
                  <a:solidFill>
                    <a:schemeClr val="tx2"/>
                  </a:solidFill>
                  <a:latin typeface="Georgia" panose="02040502050405020303" pitchFamily="18" charset="0"/>
                </a:rPr>
                <a:t>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F4914E2-1B31-4E6C-AD6E-52DEBC6B301F}"/>
                </a:ext>
              </a:extLst>
            </p:cNvPr>
            <p:cNvSpPr txBox="1"/>
            <p:nvPr/>
          </p:nvSpPr>
          <p:spPr>
            <a:xfrm>
              <a:off x="2133391" y="1933723"/>
              <a:ext cx="2550319" cy="369332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2"/>
                  </a:solidFill>
                  <a:latin typeface="Georgia" panose="02040502050405020303" pitchFamily="18" charset="0"/>
                </a:rPr>
                <a:t>Number of Visits</a:t>
              </a:r>
              <a:endParaRPr lang="ko-KR" altLang="en-US" b="1" dirty="0">
                <a:solidFill>
                  <a:schemeClr val="tx2"/>
                </a:solidFill>
                <a:latin typeface="Georgia" panose="02040502050405020303" pitchFamily="18" charset="0"/>
              </a:endParaRPr>
            </a:p>
          </p:txBody>
        </p:sp>
      </p:grpSp>
      <p:grpSp>
        <p:nvGrpSpPr>
          <p:cNvPr id="29" name="그룹 4">
            <a:extLst>
              <a:ext uri="{FF2B5EF4-FFF2-40B4-BE49-F238E27FC236}">
                <a16:creationId xmlns:a16="http://schemas.microsoft.com/office/drawing/2014/main" id="{F18FE026-22D3-4A05-9E10-2563E1F840DE}"/>
              </a:ext>
            </a:extLst>
          </p:cNvPr>
          <p:cNvGrpSpPr/>
          <p:nvPr/>
        </p:nvGrpSpPr>
        <p:grpSpPr>
          <a:xfrm>
            <a:off x="1044216" y="2588771"/>
            <a:ext cx="2831772" cy="1470922"/>
            <a:chOff x="2066144" y="1933723"/>
            <a:chExt cx="2831772" cy="147092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D797427-E06B-4D6C-ADB1-DB47E0CBD80E}"/>
                </a:ext>
              </a:extLst>
            </p:cNvPr>
            <p:cNvSpPr txBox="1"/>
            <p:nvPr/>
          </p:nvSpPr>
          <p:spPr>
            <a:xfrm>
              <a:off x="2066144" y="2235094"/>
              <a:ext cx="2831772" cy="116955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2"/>
                  </a:solidFill>
                  <a:latin typeface="Georgia" panose="02040502050405020303" pitchFamily="18" charset="0"/>
                </a:rPr>
                <a:t>Light customers spend 58, 139 LL on average, while heavy customers spend 418, 310 LL on average</a:t>
              </a:r>
              <a:br>
                <a:rPr lang="en-US" altLang="ko-KR" sz="1400" dirty="0">
                  <a:solidFill>
                    <a:schemeClr val="tx2"/>
                  </a:solidFill>
                  <a:latin typeface="Georgia" panose="02040502050405020303" pitchFamily="18" charset="0"/>
                </a:rPr>
              </a:br>
              <a:r>
                <a:rPr lang="en-US" altLang="ko-KR" sz="1400" dirty="0">
                  <a:solidFill>
                    <a:schemeClr val="tx2"/>
                  </a:solidFill>
                  <a:latin typeface="Georgia" panose="02040502050405020303" pitchFamily="18" charset="0"/>
                </a:rPr>
                <a:t>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B7F54BE-3206-42C8-88BC-6D2D6CDEC02A}"/>
                </a:ext>
              </a:extLst>
            </p:cNvPr>
            <p:cNvSpPr txBox="1"/>
            <p:nvPr/>
          </p:nvSpPr>
          <p:spPr>
            <a:xfrm>
              <a:off x="2133391" y="1933723"/>
              <a:ext cx="2550319" cy="369332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2"/>
                  </a:solidFill>
                  <a:latin typeface="Georgia" panose="02040502050405020303" pitchFamily="18" charset="0"/>
                </a:rPr>
                <a:t>Average Spent</a:t>
              </a:r>
              <a:endParaRPr lang="ko-KR" altLang="en-US" b="1" dirty="0">
                <a:solidFill>
                  <a:schemeClr val="tx2"/>
                </a:solidFill>
                <a:latin typeface="Georgia" panose="020405020504050203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2004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1" grpId="0" animBg="1"/>
      <p:bldP spid="22" grpId="0" animBg="1"/>
      <p:bldP spid="23" grpId="0" animBg="1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A0F0CE4-1AA4-4781-A459-F01954AE5FAA}"/>
              </a:ext>
            </a:extLst>
          </p:cNvPr>
          <p:cNvSpPr txBox="1">
            <a:spLocks/>
          </p:cNvSpPr>
          <p:nvPr/>
        </p:nvSpPr>
        <p:spPr>
          <a:xfrm>
            <a:off x="8478623" y="873746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36A26A-2E3A-47AE-954E-9DF5BBE68113}"/>
              </a:ext>
            </a:extLst>
          </p:cNvPr>
          <p:cNvSpPr txBox="1">
            <a:spLocks/>
          </p:cNvSpPr>
          <p:nvPr/>
        </p:nvSpPr>
        <p:spPr>
          <a:xfrm rot="10800000">
            <a:off x="11172000" y="4824423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AF76D1B9-51AD-6E48-B3E4-5521A7661AB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1392" b="11392"/>
          <a:stretch>
            <a:fillRect/>
          </a:stretch>
        </p:blipFill>
        <p:spPr/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BD2DEC0-7CE6-BA4C-9475-68DB3F712B34}"/>
              </a:ext>
            </a:extLst>
          </p:cNvPr>
          <p:cNvSpPr txBox="1"/>
          <p:nvPr/>
        </p:nvSpPr>
        <p:spPr>
          <a:xfrm flipH="1">
            <a:off x="7201718" y="2391726"/>
            <a:ext cx="432048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72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4</a:t>
            </a:r>
            <a:endParaRPr lang="ko-KR" altLang="en-US" sz="7200" b="1" dirty="0">
              <a:solidFill>
                <a:schemeClr val="bg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5BD1E6-9484-3147-8D50-B7E5F7E2ACB8}"/>
              </a:ext>
            </a:extLst>
          </p:cNvPr>
          <p:cNvSpPr txBox="1"/>
          <p:nvPr/>
        </p:nvSpPr>
        <p:spPr>
          <a:xfrm flipH="1">
            <a:off x="8152436" y="2682920"/>
            <a:ext cx="403956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Modeling</a:t>
            </a:r>
            <a:endParaRPr lang="en-US" altLang="ko-KR" sz="3600" b="1" dirty="0">
              <a:solidFill>
                <a:schemeClr val="bg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E1F49FE-A60C-6543-88E5-902DC0AB7880}"/>
              </a:ext>
            </a:extLst>
          </p:cNvPr>
          <p:cNvSpPr/>
          <p:nvPr/>
        </p:nvSpPr>
        <p:spPr>
          <a:xfrm flipH="1">
            <a:off x="7986680" y="2850788"/>
            <a:ext cx="54000" cy="5400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3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8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10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019118E-E4A6-4229-83CB-81D6344687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0559112"/>
              </p:ext>
            </p:extLst>
          </p:nvPr>
        </p:nvGraphicFramePr>
        <p:xfrm>
          <a:off x="457197" y="3705678"/>
          <a:ext cx="11443066" cy="33243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0314">
                  <a:extLst>
                    <a:ext uri="{9D8B030D-6E8A-4147-A177-3AD203B41FA5}">
                      <a16:colId xmlns:a16="http://schemas.microsoft.com/office/drawing/2014/main" val="1629426269"/>
                    </a:ext>
                  </a:extLst>
                </a:gridCol>
                <a:gridCol w="1518227">
                  <a:extLst>
                    <a:ext uri="{9D8B030D-6E8A-4147-A177-3AD203B41FA5}">
                      <a16:colId xmlns:a16="http://schemas.microsoft.com/office/drawing/2014/main" val="1971838876"/>
                    </a:ext>
                  </a:extLst>
                </a:gridCol>
                <a:gridCol w="995048">
                  <a:extLst>
                    <a:ext uri="{9D8B030D-6E8A-4147-A177-3AD203B41FA5}">
                      <a16:colId xmlns:a16="http://schemas.microsoft.com/office/drawing/2014/main" val="578539913"/>
                    </a:ext>
                  </a:extLst>
                </a:gridCol>
                <a:gridCol w="995048">
                  <a:extLst>
                    <a:ext uri="{9D8B030D-6E8A-4147-A177-3AD203B41FA5}">
                      <a16:colId xmlns:a16="http://schemas.microsoft.com/office/drawing/2014/main" val="898143845"/>
                    </a:ext>
                  </a:extLst>
                </a:gridCol>
                <a:gridCol w="1289334">
                  <a:extLst>
                    <a:ext uri="{9D8B030D-6E8A-4147-A177-3AD203B41FA5}">
                      <a16:colId xmlns:a16="http://schemas.microsoft.com/office/drawing/2014/main" val="498254166"/>
                    </a:ext>
                  </a:extLst>
                </a:gridCol>
                <a:gridCol w="1407580">
                  <a:extLst>
                    <a:ext uri="{9D8B030D-6E8A-4147-A177-3AD203B41FA5}">
                      <a16:colId xmlns:a16="http://schemas.microsoft.com/office/drawing/2014/main" val="3055966416"/>
                    </a:ext>
                  </a:extLst>
                </a:gridCol>
                <a:gridCol w="1128356">
                  <a:extLst>
                    <a:ext uri="{9D8B030D-6E8A-4147-A177-3AD203B41FA5}">
                      <a16:colId xmlns:a16="http://schemas.microsoft.com/office/drawing/2014/main" val="620883124"/>
                    </a:ext>
                  </a:extLst>
                </a:gridCol>
                <a:gridCol w="1128356">
                  <a:extLst>
                    <a:ext uri="{9D8B030D-6E8A-4147-A177-3AD203B41FA5}">
                      <a16:colId xmlns:a16="http://schemas.microsoft.com/office/drawing/2014/main" val="2995395812"/>
                    </a:ext>
                  </a:extLst>
                </a:gridCol>
                <a:gridCol w="1530803">
                  <a:extLst>
                    <a:ext uri="{9D8B030D-6E8A-4147-A177-3AD203B41FA5}">
                      <a16:colId xmlns:a16="http://schemas.microsoft.com/office/drawing/2014/main" val="3996670054"/>
                    </a:ext>
                  </a:extLst>
                </a:gridCol>
              </a:tblGrid>
              <a:tr h="10106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Model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Number of Products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Last Visit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First Visit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Average Spent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Discount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Min Spent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Max Spent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Frequency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extLst>
                  <a:ext uri="{0D108BD9-81ED-4DB2-BD59-A6C34878D82A}">
                    <a16:rowId xmlns:a16="http://schemas.microsoft.com/office/drawing/2014/main" val="497891700"/>
                  </a:ext>
                </a:extLst>
              </a:tr>
              <a:tr h="10106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  <a:ea typeface="Arial" panose="020B0604020202020204" pitchFamily="34" charset="0"/>
                        </a:rPr>
                        <a:t>Model 1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>
                    <a:solidFill>
                      <a:srgbClr val="A4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C00000"/>
                          </a:solidFill>
                          <a:effectLst/>
                          <a:latin typeface="Georgia" panose="02040502050405020303" pitchFamily="18" charset="0"/>
                        </a:rPr>
                        <a:t>1.863</a:t>
                      </a:r>
                      <a:endParaRPr lang="en-US" sz="1700" dirty="0">
                        <a:solidFill>
                          <a:srgbClr val="C0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C00000"/>
                          </a:solidFill>
                          <a:effectLst/>
                          <a:latin typeface="Georgia" panose="02040502050405020303" pitchFamily="18" charset="0"/>
                        </a:rPr>
                        <a:t>2.545</a:t>
                      </a:r>
                      <a:endParaRPr lang="en-US" sz="1700" dirty="0">
                        <a:solidFill>
                          <a:srgbClr val="C0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C00000"/>
                          </a:solidFill>
                          <a:effectLst/>
                          <a:latin typeface="Georgia" panose="02040502050405020303" pitchFamily="18" charset="0"/>
                        </a:rPr>
                        <a:t>2.357</a:t>
                      </a:r>
                      <a:endParaRPr lang="en-US" sz="1700" dirty="0">
                        <a:solidFill>
                          <a:srgbClr val="C0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C00000"/>
                          </a:solidFill>
                          <a:effectLst/>
                          <a:latin typeface="Georgia" panose="02040502050405020303" pitchFamily="18" charset="0"/>
                        </a:rPr>
                        <a:t>206.765</a:t>
                      </a:r>
                      <a:endParaRPr lang="en-US" sz="1700" dirty="0">
                        <a:solidFill>
                          <a:srgbClr val="C0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C00000"/>
                          </a:solidFill>
                          <a:effectLst/>
                          <a:latin typeface="Georgia" panose="02040502050405020303" pitchFamily="18" charset="0"/>
                        </a:rPr>
                        <a:t>1.186</a:t>
                      </a:r>
                      <a:endParaRPr lang="en-US" sz="1700" dirty="0">
                        <a:solidFill>
                          <a:srgbClr val="C0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C00000"/>
                          </a:solidFill>
                          <a:effectLst/>
                          <a:latin typeface="Georgia" panose="02040502050405020303" pitchFamily="18" charset="0"/>
                        </a:rPr>
                        <a:t>82.196</a:t>
                      </a:r>
                      <a:endParaRPr lang="en-US" sz="1700" dirty="0">
                        <a:solidFill>
                          <a:srgbClr val="C0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C00000"/>
                          </a:solidFill>
                          <a:effectLst/>
                          <a:latin typeface="Georgia" panose="02040502050405020303" pitchFamily="18" charset="0"/>
                        </a:rPr>
                        <a:t>40.392</a:t>
                      </a:r>
                      <a:endParaRPr lang="en-US" sz="1700" dirty="0">
                        <a:solidFill>
                          <a:srgbClr val="C0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C00000"/>
                          </a:solidFill>
                          <a:effectLst/>
                          <a:latin typeface="Georgia" panose="02040502050405020303" pitchFamily="18" charset="0"/>
                        </a:rPr>
                        <a:t>3.329</a:t>
                      </a:r>
                      <a:endParaRPr lang="en-US" sz="1700" dirty="0">
                        <a:solidFill>
                          <a:srgbClr val="C00000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extLst>
                  <a:ext uri="{0D108BD9-81ED-4DB2-BD59-A6C34878D82A}">
                    <a16:rowId xmlns:a16="http://schemas.microsoft.com/office/drawing/2014/main" val="1299214516"/>
                  </a:ext>
                </a:extLst>
              </a:tr>
              <a:tr h="10106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  <a:latin typeface="Georgia" panose="02040502050405020303" pitchFamily="18" charset="0"/>
                        </a:rPr>
                        <a:t>Model 2</a:t>
                      </a:r>
                      <a:endParaRPr lang="en-US" sz="17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>
                    <a:solidFill>
                      <a:srgbClr val="349C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349C5E"/>
                          </a:solidFill>
                          <a:effectLst/>
                          <a:latin typeface="Georgia" panose="02040502050405020303" pitchFamily="18" charset="0"/>
                        </a:rPr>
                        <a:t>1.832</a:t>
                      </a:r>
                      <a:endParaRPr lang="en-US" sz="1700" dirty="0">
                        <a:solidFill>
                          <a:srgbClr val="349C5E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349C5E"/>
                          </a:solidFill>
                          <a:effectLst/>
                          <a:latin typeface="Georgia" panose="02040502050405020303" pitchFamily="18" charset="0"/>
                        </a:rPr>
                        <a:t>2.512</a:t>
                      </a:r>
                      <a:endParaRPr lang="en-US" sz="1700" dirty="0">
                        <a:solidFill>
                          <a:srgbClr val="349C5E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349C5E"/>
                          </a:solidFill>
                          <a:effectLst/>
                          <a:latin typeface="Georgia" panose="02040502050405020303" pitchFamily="18" charset="0"/>
                        </a:rPr>
                        <a:t>2.321</a:t>
                      </a:r>
                      <a:endParaRPr lang="en-US" sz="1700" dirty="0">
                        <a:solidFill>
                          <a:srgbClr val="349C5E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349C5E"/>
                          </a:solidFill>
                          <a:effectLst/>
                          <a:latin typeface="Georgia" panose="02040502050405020303" pitchFamily="18" charset="0"/>
                        </a:rPr>
                        <a:t>-</a:t>
                      </a:r>
                      <a:endParaRPr lang="en-US" sz="1700" dirty="0">
                        <a:solidFill>
                          <a:srgbClr val="349C5E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349C5E"/>
                          </a:solidFill>
                          <a:effectLst/>
                          <a:latin typeface="Georgia" panose="02040502050405020303" pitchFamily="18" charset="0"/>
                        </a:rPr>
                        <a:t>1.174</a:t>
                      </a:r>
                      <a:endParaRPr lang="en-US" sz="1700" dirty="0">
                        <a:solidFill>
                          <a:srgbClr val="349C5E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349C5E"/>
                          </a:solidFill>
                          <a:effectLst/>
                          <a:latin typeface="Georgia" panose="02040502050405020303" pitchFamily="18" charset="0"/>
                        </a:rPr>
                        <a:t>5.282</a:t>
                      </a:r>
                      <a:endParaRPr lang="en-US" sz="1700" dirty="0">
                        <a:solidFill>
                          <a:srgbClr val="349C5E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349C5E"/>
                          </a:solidFill>
                          <a:effectLst/>
                          <a:latin typeface="Georgia" panose="02040502050405020303" pitchFamily="18" charset="0"/>
                        </a:rPr>
                        <a:t>4.595</a:t>
                      </a:r>
                      <a:endParaRPr lang="en-US" sz="1700" dirty="0">
                        <a:solidFill>
                          <a:srgbClr val="349C5E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rgbClr val="349C5E"/>
                          </a:solidFill>
                          <a:effectLst/>
                          <a:latin typeface="Georgia" panose="02040502050405020303" pitchFamily="18" charset="0"/>
                        </a:rPr>
                        <a:t>2.989</a:t>
                      </a:r>
                      <a:endParaRPr lang="en-US" sz="1700" dirty="0">
                        <a:solidFill>
                          <a:srgbClr val="349C5E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107824" marR="107824" marT="0" marB="0" anchor="ctr"/>
                </a:tc>
                <a:extLst>
                  <a:ext uri="{0D108BD9-81ED-4DB2-BD59-A6C34878D82A}">
                    <a16:rowId xmlns:a16="http://schemas.microsoft.com/office/drawing/2014/main" val="320503055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C965F5B-3248-4586-A802-9998A31A8424}"/>
              </a:ext>
            </a:extLst>
          </p:cNvPr>
          <p:cNvSpPr txBox="1"/>
          <p:nvPr/>
        </p:nvSpPr>
        <p:spPr>
          <a:xfrm flipH="1">
            <a:off x="136686" y="345607"/>
            <a:ext cx="425086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tx2"/>
                </a:solidFill>
                <a:latin typeface="Georgia" panose="02040502050405020303" pitchFamily="18" charset="0"/>
                <a:cs typeface="Arial" pitchFamily="34" charset="0"/>
              </a:rPr>
              <a:t>Logistic Classifiers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BF80F7-F4B6-4836-B8A9-53D9E1253325}"/>
              </a:ext>
            </a:extLst>
          </p:cNvPr>
          <p:cNvSpPr txBox="1"/>
          <p:nvPr/>
        </p:nvSpPr>
        <p:spPr>
          <a:xfrm>
            <a:off x="4780048" y="607217"/>
            <a:ext cx="72921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Label ~ Number_of_products + Last_visit + First_visit + Average_spent + Discount + Min_spent + Max_spent + Freqeuncy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E26F2E-9A08-41E7-9085-21AA93F55305}"/>
              </a:ext>
            </a:extLst>
          </p:cNvPr>
          <p:cNvSpPr txBox="1"/>
          <p:nvPr/>
        </p:nvSpPr>
        <p:spPr>
          <a:xfrm>
            <a:off x="4780048" y="2337132"/>
            <a:ext cx="72921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Label ~ Number_of_products + Last_visit + First_visit + Discount + Min_spent + Max_spent + Freqeuncy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482B54-34BB-4E09-A1C1-536BB7E65EAA}"/>
              </a:ext>
            </a:extLst>
          </p:cNvPr>
          <p:cNvSpPr/>
          <p:nvPr/>
        </p:nvSpPr>
        <p:spPr>
          <a:xfrm>
            <a:off x="2647628" y="1185894"/>
            <a:ext cx="797943" cy="797943"/>
          </a:xfrm>
          <a:prstGeom prst="ellipse">
            <a:avLst/>
          </a:prstGeom>
          <a:solidFill>
            <a:srgbClr val="A40000"/>
          </a:solidFill>
          <a:ln w="76200">
            <a:solidFill>
              <a:srgbClr val="A4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5B18E-1BC6-4A1B-A511-D67F14A8A5FD}"/>
              </a:ext>
            </a:extLst>
          </p:cNvPr>
          <p:cNvGrpSpPr/>
          <p:nvPr/>
        </p:nvGrpSpPr>
        <p:grpSpPr>
          <a:xfrm rot="3613263">
            <a:off x="3791857" y="998837"/>
            <a:ext cx="120077" cy="443661"/>
            <a:chOff x="1408027" y="3329887"/>
            <a:chExt cx="155342" cy="573958"/>
          </a:xfrm>
          <a:solidFill>
            <a:srgbClr val="A40000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EA1D50A-8B59-4BFC-97EA-F46D7D5729B9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solidFill>
                <a:srgbClr val="A4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2AC2641-14E5-4C6D-870F-0D256E9BE2D8}"/>
                </a:ext>
              </a:extLst>
            </p:cNvPr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grpFill/>
            <a:ln>
              <a:solidFill>
                <a:srgbClr val="A4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91D8AC1-E3EE-4771-9693-52AE0771147A}"/>
                </a:ext>
              </a:extLst>
            </p:cNvPr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grpFill/>
            <a:ln>
              <a:solidFill>
                <a:srgbClr val="A4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CCDEF2A5-AD24-4D1C-84EF-C7A64C6BB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311" y="1365577"/>
            <a:ext cx="438575" cy="438575"/>
          </a:xfrm>
          <a:prstGeom prst="rect">
            <a:avLst/>
          </a:prstGeom>
          <a:solidFill>
            <a:srgbClr val="A40000"/>
          </a:solidFill>
          <a:ln>
            <a:solidFill>
              <a:srgbClr val="A40000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27814FE-181A-426C-B21A-0B04132099BB}"/>
              </a:ext>
            </a:extLst>
          </p:cNvPr>
          <p:cNvSpPr txBox="1"/>
          <p:nvPr/>
        </p:nvSpPr>
        <p:spPr>
          <a:xfrm flipH="1">
            <a:off x="766801" y="1348157"/>
            <a:ext cx="161622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rgbClr val="A40000"/>
                </a:solidFill>
                <a:latin typeface="Georgia" panose="02040502050405020303" pitchFamily="18" charset="0"/>
                <a:cs typeface="Arial" pitchFamily="34" charset="0"/>
              </a:rPr>
              <a:t>Model 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CDDE941-DE6F-4BEF-9B7C-9E6524A2E895}"/>
              </a:ext>
            </a:extLst>
          </p:cNvPr>
          <p:cNvSpPr/>
          <p:nvPr/>
        </p:nvSpPr>
        <p:spPr>
          <a:xfrm>
            <a:off x="2647628" y="2366703"/>
            <a:ext cx="797943" cy="797943"/>
          </a:xfrm>
          <a:prstGeom prst="ellipse">
            <a:avLst/>
          </a:prstGeom>
          <a:solidFill>
            <a:srgbClr val="349C5E"/>
          </a:solidFill>
          <a:ln w="76200">
            <a:solidFill>
              <a:srgbClr val="349C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68AC5B6-8B8C-47AD-9C2A-195FA40D9B4E}"/>
              </a:ext>
            </a:extLst>
          </p:cNvPr>
          <p:cNvGrpSpPr/>
          <p:nvPr/>
        </p:nvGrpSpPr>
        <p:grpSpPr>
          <a:xfrm rot="3613263">
            <a:off x="3791857" y="2179646"/>
            <a:ext cx="120077" cy="443661"/>
            <a:chOff x="1408027" y="3329887"/>
            <a:chExt cx="155342" cy="573958"/>
          </a:xfrm>
          <a:solidFill>
            <a:srgbClr val="349C5E"/>
          </a:solidFill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DD5EE312-D049-4E36-A1DA-E69F53AB7125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solidFill>
                <a:srgbClr val="349C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314F441-FB97-46C5-9954-76F547F89803}"/>
                </a:ext>
              </a:extLst>
            </p:cNvPr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grpFill/>
            <a:ln>
              <a:solidFill>
                <a:srgbClr val="349C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1783BF9-7E25-4915-A61E-E9A249131E0D}"/>
                </a:ext>
              </a:extLst>
            </p:cNvPr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grpFill/>
            <a:ln>
              <a:solidFill>
                <a:srgbClr val="349C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</a:endParaRPr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386DA8B5-F2B0-4BF9-A010-FCB9979DB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311" y="2546386"/>
            <a:ext cx="438575" cy="438575"/>
          </a:xfrm>
          <a:prstGeom prst="rect">
            <a:avLst/>
          </a:prstGeom>
          <a:solidFill>
            <a:srgbClr val="349C5E"/>
          </a:solidFill>
          <a:ln>
            <a:solidFill>
              <a:srgbClr val="349C5E"/>
            </a:solidFill>
          </a:ln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F1DAE6D-D8F8-4528-BB6D-A4162308F44D}"/>
              </a:ext>
            </a:extLst>
          </p:cNvPr>
          <p:cNvSpPr txBox="1"/>
          <p:nvPr/>
        </p:nvSpPr>
        <p:spPr>
          <a:xfrm flipH="1">
            <a:off x="766800" y="2473011"/>
            <a:ext cx="169685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rgbClr val="349C5E"/>
                </a:solidFill>
                <a:latin typeface="Georgia" panose="02040502050405020303" pitchFamily="18" charset="0"/>
                <a:cs typeface="Arial" pitchFamily="34" charset="0"/>
              </a:rPr>
              <a:t>Model 2</a:t>
            </a:r>
          </a:p>
        </p:txBody>
      </p:sp>
    </p:spTree>
    <p:extLst>
      <p:ext uri="{BB962C8B-B14F-4D97-AF65-F5344CB8AC3E}">
        <p14:creationId xmlns:p14="http://schemas.microsoft.com/office/powerpoint/2010/main" val="2028807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5DDA81-69DB-4E46-A452-D813DF6CF1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49479"/>
            <a:ext cx="5750352" cy="76808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Georgia" panose="02040502050405020303" pitchFamily="18" charset="0"/>
              </a:rPr>
              <a:t>Classification Tree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D82A8BA-D4EA-4861-A0FD-2112315696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481930"/>
              </p:ext>
            </p:extLst>
          </p:nvPr>
        </p:nvGraphicFramePr>
        <p:xfrm>
          <a:off x="521494" y="1962057"/>
          <a:ext cx="5495412" cy="36293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38872">
                  <a:extLst>
                    <a:ext uri="{9D8B030D-6E8A-4147-A177-3AD203B41FA5}">
                      <a16:colId xmlns:a16="http://schemas.microsoft.com/office/drawing/2014/main" val="3595357438"/>
                    </a:ext>
                  </a:extLst>
                </a:gridCol>
                <a:gridCol w="1089135">
                  <a:extLst>
                    <a:ext uri="{9D8B030D-6E8A-4147-A177-3AD203B41FA5}">
                      <a16:colId xmlns:a16="http://schemas.microsoft.com/office/drawing/2014/main" val="3320899813"/>
                    </a:ext>
                  </a:extLst>
                </a:gridCol>
                <a:gridCol w="1089135">
                  <a:extLst>
                    <a:ext uri="{9D8B030D-6E8A-4147-A177-3AD203B41FA5}">
                      <a16:colId xmlns:a16="http://schemas.microsoft.com/office/drawing/2014/main" val="120455710"/>
                    </a:ext>
                  </a:extLst>
                </a:gridCol>
                <a:gridCol w="1089135">
                  <a:extLst>
                    <a:ext uri="{9D8B030D-6E8A-4147-A177-3AD203B41FA5}">
                      <a16:colId xmlns:a16="http://schemas.microsoft.com/office/drawing/2014/main" val="4005662260"/>
                    </a:ext>
                  </a:extLst>
                </a:gridCol>
                <a:gridCol w="1089135">
                  <a:extLst>
                    <a:ext uri="{9D8B030D-6E8A-4147-A177-3AD203B41FA5}">
                      <a16:colId xmlns:a16="http://schemas.microsoft.com/office/drawing/2014/main" val="3194299639"/>
                    </a:ext>
                  </a:extLst>
                </a:gridCol>
              </a:tblGrid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CP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No of splits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Rel error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X error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X stdv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8255286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0.57738896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1.00000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1.00000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0.028460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2992432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0.06191117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1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0.42261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0.43472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0.021996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30105046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0.01076716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2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0.36070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0.39569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0.021181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5346712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0.00583221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5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0.32840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0.36339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0.020453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39172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0.00403769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8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0.31090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0.36878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0.020578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34560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0.00302826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9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0.30686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0.37012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0.020609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7108093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0.00269179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13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0.29475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0.36339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0.020453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39014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0.00235532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17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0.28264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0.36608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0.020516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4021696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0.00224316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23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0.26649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0.36878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0.020578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5707584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0.00168237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29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0.25303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0.36743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0.020547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0815458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0.00134590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31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0.24899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0.37281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0.020671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2355493"/>
                  </a:ext>
                </a:extLst>
              </a:tr>
              <a:tr h="279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0.00100942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35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0.24226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0.37281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0.020671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6553148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D0AA39F-63BC-4D8D-A38F-FADA2C57C14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630" y="1595489"/>
            <a:ext cx="5019675" cy="43624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1617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0940CF10-A565-484D-B305-32C39BC6A803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 rotWithShape="1">
          <a:blip r:embed="rId2"/>
          <a:srcRect l="5978"/>
          <a:stretch/>
        </p:blipFill>
        <p:spPr>
          <a:xfrm>
            <a:off x="5268686" y="0"/>
            <a:ext cx="6923314" cy="68580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7F9200-8A8B-FD47-8982-126236BDFD3A}"/>
              </a:ext>
            </a:extLst>
          </p:cNvPr>
          <p:cNvSpPr txBox="1"/>
          <p:nvPr/>
        </p:nvSpPr>
        <p:spPr>
          <a:xfrm flipH="1">
            <a:off x="1410485" y="2459980"/>
            <a:ext cx="432048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8800" b="1" dirty="0">
                <a:solidFill>
                  <a:schemeClr val="accent1"/>
                </a:solidFill>
                <a:latin typeface="Georgia" panose="02040502050405020303" pitchFamily="18" charset="0"/>
                <a:cs typeface="Arial" pitchFamily="34" charset="0"/>
              </a:rPr>
              <a:t>5</a:t>
            </a:r>
            <a:endParaRPr lang="ko-KR" altLang="en-US" sz="8800" b="1" dirty="0">
              <a:solidFill>
                <a:schemeClr val="accent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5BD6AC-C6E7-6B42-8919-D26942460AF9}"/>
              </a:ext>
            </a:extLst>
          </p:cNvPr>
          <p:cNvSpPr txBox="1"/>
          <p:nvPr/>
        </p:nvSpPr>
        <p:spPr>
          <a:xfrm flipH="1">
            <a:off x="2433039" y="2591116"/>
            <a:ext cx="3327478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/>
                </a:solidFill>
                <a:latin typeface="Georgia" panose="02040502050405020303" pitchFamily="18" charset="0"/>
                <a:cs typeface="Arial" pitchFamily="34" charset="0"/>
              </a:rPr>
              <a:t>Results and Discussion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4D5C2A-4F0C-144E-B99B-6931058D1A60}"/>
              </a:ext>
            </a:extLst>
          </p:cNvPr>
          <p:cNvSpPr/>
          <p:nvPr/>
        </p:nvSpPr>
        <p:spPr>
          <a:xfrm flipH="1">
            <a:off x="2280365" y="3043961"/>
            <a:ext cx="54000" cy="5400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solidFill>
                <a:schemeClr val="accent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35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578460C-52F6-44B9-AE39-B36B5721FF26}"/>
              </a:ext>
            </a:extLst>
          </p:cNvPr>
          <p:cNvSpPr/>
          <p:nvPr/>
        </p:nvSpPr>
        <p:spPr>
          <a:xfrm>
            <a:off x="7071914" y="2880994"/>
            <a:ext cx="4842391" cy="114442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734AB7D-0264-47A1-AC8F-33413E18C271}"/>
              </a:ext>
            </a:extLst>
          </p:cNvPr>
          <p:cNvSpPr/>
          <p:nvPr/>
        </p:nvSpPr>
        <p:spPr>
          <a:xfrm>
            <a:off x="6693920" y="3095665"/>
            <a:ext cx="752762" cy="7527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FA080CA-CC3F-464B-B93B-6A1B76E11998}"/>
              </a:ext>
            </a:extLst>
          </p:cNvPr>
          <p:cNvGrpSpPr/>
          <p:nvPr/>
        </p:nvGrpSpPr>
        <p:grpSpPr>
          <a:xfrm>
            <a:off x="7501133" y="2989112"/>
            <a:ext cx="4413172" cy="879347"/>
            <a:chOff x="3089003" y="1785530"/>
            <a:chExt cx="3444468" cy="879347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37E1CE7-9F4F-4E7B-A32E-4C033941AE9A}"/>
                </a:ext>
              </a:extLst>
            </p:cNvPr>
            <p:cNvSpPr txBox="1"/>
            <p:nvPr/>
          </p:nvSpPr>
          <p:spPr>
            <a:xfrm>
              <a:off x="3151558" y="1785530"/>
              <a:ext cx="3096344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Georgia" panose="02040502050405020303" pitchFamily="18" charset="0"/>
                  <a:cs typeface="Arial" pitchFamily="34" charset="0"/>
                </a:rPr>
                <a:t>Both the first and the second(modified) logistic classifiers had an AUC of 0.93</a:t>
              </a:r>
              <a:endParaRPr lang="ko-KR" altLang="en-US" sz="16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F4563E1-1F85-46C7-B5A9-FE773A6B57BC}"/>
                </a:ext>
              </a:extLst>
            </p:cNvPr>
            <p:cNvSpPr txBox="1"/>
            <p:nvPr/>
          </p:nvSpPr>
          <p:spPr>
            <a:xfrm>
              <a:off x="3089003" y="2357100"/>
              <a:ext cx="34444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</p:grpSp>
      <p:sp>
        <p:nvSpPr>
          <p:cNvPr id="43" name="Oval 21">
            <a:extLst>
              <a:ext uri="{FF2B5EF4-FFF2-40B4-BE49-F238E27FC236}">
                <a16:creationId xmlns:a16="http://schemas.microsoft.com/office/drawing/2014/main" id="{14463FFB-A07F-4636-BFA6-60A884FA3D90}"/>
              </a:ext>
            </a:extLst>
          </p:cNvPr>
          <p:cNvSpPr>
            <a:spLocks noChangeAspect="1"/>
          </p:cNvSpPr>
          <p:nvPr/>
        </p:nvSpPr>
        <p:spPr>
          <a:xfrm>
            <a:off x="6896727" y="3309117"/>
            <a:ext cx="336743" cy="33955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2095802-5CB7-424C-8242-9C4C53BBF0B8}"/>
              </a:ext>
            </a:extLst>
          </p:cNvPr>
          <p:cNvSpPr/>
          <p:nvPr/>
        </p:nvSpPr>
        <p:spPr>
          <a:xfrm>
            <a:off x="7071914" y="4679892"/>
            <a:ext cx="4842391" cy="114442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9E08128-4573-41A2-8FB7-05C6BE6F197D}"/>
              </a:ext>
            </a:extLst>
          </p:cNvPr>
          <p:cNvSpPr/>
          <p:nvPr/>
        </p:nvSpPr>
        <p:spPr>
          <a:xfrm>
            <a:off x="6693920" y="4894563"/>
            <a:ext cx="752762" cy="7527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A7EA1E5-29AE-48AD-AE1A-33CA934B046F}"/>
              </a:ext>
            </a:extLst>
          </p:cNvPr>
          <p:cNvGrpSpPr/>
          <p:nvPr/>
        </p:nvGrpSpPr>
        <p:grpSpPr>
          <a:xfrm>
            <a:off x="7543712" y="4810113"/>
            <a:ext cx="4413172" cy="830997"/>
            <a:chOff x="3089003" y="2050412"/>
            <a:chExt cx="3444468" cy="830997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D5B8AD2-249D-41AD-8B53-0862FCF1F1F9}"/>
                </a:ext>
              </a:extLst>
            </p:cNvPr>
            <p:cNvSpPr txBox="1"/>
            <p:nvPr/>
          </p:nvSpPr>
          <p:spPr>
            <a:xfrm>
              <a:off x="3118325" y="2050412"/>
              <a:ext cx="3096344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Georgia" panose="02040502050405020303" pitchFamily="18" charset="0"/>
                  <a:cs typeface="Arial" pitchFamily="34" charset="0"/>
                </a:rPr>
                <a:t>The classification tree had a lower accuracy than both logistic classifiers with an AUC of 0.9</a:t>
              </a:r>
              <a:endParaRPr lang="ko-KR" altLang="en-US" sz="16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E26FD0B-4D17-4B3F-B3D0-3EE58C7B0A3D}"/>
                </a:ext>
              </a:extLst>
            </p:cNvPr>
            <p:cNvSpPr txBox="1"/>
            <p:nvPr/>
          </p:nvSpPr>
          <p:spPr>
            <a:xfrm>
              <a:off x="3089003" y="2357100"/>
              <a:ext cx="34444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</p:grpSp>
      <p:sp>
        <p:nvSpPr>
          <p:cNvPr id="49" name="Oval 21">
            <a:extLst>
              <a:ext uri="{FF2B5EF4-FFF2-40B4-BE49-F238E27FC236}">
                <a16:creationId xmlns:a16="http://schemas.microsoft.com/office/drawing/2014/main" id="{D73C2C7E-D522-41FB-BC90-019C578CEDDE}"/>
              </a:ext>
            </a:extLst>
          </p:cNvPr>
          <p:cNvSpPr>
            <a:spLocks noChangeAspect="1"/>
          </p:cNvSpPr>
          <p:nvPr/>
        </p:nvSpPr>
        <p:spPr>
          <a:xfrm>
            <a:off x="6896727" y="5108015"/>
            <a:ext cx="336743" cy="33955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0" name="Text Placeholder 13">
            <a:extLst>
              <a:ext uri="{FF2B5EF4-FFF2-40B4-BE49-F238E27FC236}">
                <a16:creationId xmlns:a16="http://schemas.microsoft.com/office/drawing/2014/main" id="{873224C2-7777-483B-9F17-8A863BBE7D5D}"/>
              </a:ext>
            </a:extLst>
          </p:cNvPr>
          <p:cNvSpPr txBox="1">
            <a:spLocks/>
          </p:cNvSpPr>
          <p:nvPr/>
        </p:nvSpPr>
        <p:spPr>
          <a:xfrm>
            <a:off x="6571371" y="427600"/>
            <a:ext cx="4226765" cy="142999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0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ROC Curves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C1900-F48C-4100-BF3A-728A6A2B7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923" y="685203"/>
            <a:ext cx="5410955" cy="548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75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0" name="Graphic 14">
            <a:extLst>
              <a:ext uri="{FF2B5EF4-FFF2-40B4-BE49-F238E27FC236}">
                <a16:creationId xmlns:a16="http://schemas.microsoft.com/office/drawing/2014/main" id="{58A2ECBB-7EAA-492E-B9F9-56FD8EBEC86C}"/>
              </a:ext>
            </a:extLst>
          </p:cNvPr>
          <p:cNvGrpSpPr/>
          <p:nvPr/>
        </p:nvGrpSpPr>
        <p:grpSpPr>
          <a:xfrm>
            <a:off x="852556" y="2091528"/>
            <a:ext cx="4578499" cy="3601067"/>
            <a:chOff x="2444748" y="555045"/>
            <a:chExt cx="7282048" cy="5727454"/>
          </a:xfrm>
        </p:grpSpPr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D323E817-B74C-4481-9A6E-54C407381E29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Georgia" panose="02040502050405020303" pitchFamily="18" charset="0"/>
              </a:endParaRPr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877B25E-8B0C-46B3-8B00-DB1173DCE170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Georgia" panose="02040502050405020303" pitchFamily="18" charset="0"/>
              </a:endParaRPr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5F4635F7-323C-4D7A-AF08-5C093AD40848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Georgia" panose="02040502050405020303" pitchFamily="18" charset="0"/>
              </a:endParaRPr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ABD81EDD-851A-41D9-8E2F-7DA39AC7F88D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Georgia" panose="02040502050405020303" pitchFamily="18" charset="0"/>
              </a:endParaRPr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4E07E41C-4888-4E81-A8A5-27F988D34521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Georgia" panose="02040502050405020303" pitchFamily="18" charset="0"/>
              </a:endParaRPr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3716D02F-31C3-4011-81E3-13D76A3F3FAB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Georgia" panose="02040502050405020303" pitchFamily="18" charset="0"/>
              </a:endParaRPr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3B571B84-50E6-4E1F-AD14-F06EBD76A60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Georgia" panose="02040502050405020303" pitchFamily="18" charset="0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317F4B4-9609-D648-AE55-08003BCB203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828"/>
          <a:stretch/>
        </p:blipFill>
        <p:spPr>
          <a:xfrm>
            <a:off x="3116854" y="2166625"/>
            <a:ext cx="2535239" cy="2477090"/>
          </a:xfrm>
          <a:prstGeom prst="ellipse">
            <a:avLst/>
          </a:prstGeom>
          <a:effectLst>
            <a:softEdge rad="0"/>
          </a:effectLst>
        </p:spPr>
      </p:pic>
      <p:sp>
        <p:nvSpPr>
          <p:cNvPr id="2005" name="Round Same Side Corner Rectangle 9">
            <a:extLst>
              <a:ext uri="{FF2B5EF4-FFF2-40B4-BE49-F238E27FC236}">
                <a16:creationId xmlns:a16="http://schemas.microsoft.com/office/drawing/2014/main" id="{14532FCE-0B28-4660-B591-3F13AD825D1F}"/>
              </a:ext>
            </a:extLst>
          </p:cNvPr>
          <p:cNvSpPr/>
          <p:nvPr/>
        </p:nvSpPr>
        <p:spPr>
          <a:xfrm rot="8594075">
            <a:off x="3339832" y="1784213"/>
            <a:ext cx="2899571" cy="4670534"/>
          </a:xfrm>
          <a:custGeom>
            <a:avLst/>
            <a:gdLst/>
            <a:ahLst/>
            <a:cxnLst/>
            <a:rect l="l" t="t" r="r" b="b"/>
            <a:pathLst>
              <a:path w="2808349" h="4523596">
                <a:moveTo>
                  <a:pt x="567373" y="3851649"/>
                </a:moveTo>
                <a:cubicBezTo>
                  <a:pt x="971771" y="4313801"/>
                  <a:pt x="1674249" y="4360621"/>
                  <a:pt x="2136401" y="3956223"/>
                </a:cubicBezTo>
                <a:cubicBezTo>
                  <a:pt x="2598554" y="3551825"/>
                  <a:pt x="2645373" y="2849347"/>
                  <a:pt x="2240976" y="2387195"/>
                </a:cubicBezTo>
                <a:cubicBezTo>
                  <a:pt x="1836578" y="1925042"/>
                  <a:pt x="1134100" y="1878223"/>
                  <a:pt x="671947" y="2282621"/>
                </a:cubicBezTo>
                <a:cubicBezTo>
                  <a:pt x="209795" y="2687018"/>
                  <a:pt x="162975" y="3389496"/>
                  <a:pt x="567373" y="3851649"/>
                </a:cubicBezTo>
                <a:close/>
                <a:moveTo>
                  <a:pt x="347455" y="4044083"/>
                </a:moveTo>
                <a:cubicBezTo>
                  <a:pt x="-163221" y="3460474"/>
                  <a:pt x="-104097" y="2573380"/>
                  <a:pt x="479512" y="2062703"/>
                </a:cubicBezTo>
                <a:cubicBezTo>
                  <a:pt x="688143" y="1880145"/>
                  <a:pt x="935556" y="1770404"/>
                  <a:pt x="1190892" y="1732712"/>
                </a:cubicBezTo>
                <a:lnTo>
                  <a:pt x="1190892" y="228600"/>
                </a:lnTo>
                <a:cubicBezTo>
                  <a:pt x="1190892" y="102348"/>
                  <a:pt x="1293240" y="0"/>
                  <a:pt x="1419492" y="0"/>
                </a:cubicBezTo>
                <a:cubicBezTo>
                  <a:pt x="1545744" y="0"/>
                  <a:pt x="1648092" y="102348"/>
                  <a:pt x="1648092" y="228600"/>
                </a:cubicBezTo>
                <a:lnTo>
                  <a:pt x="1648092" y="1737288"/>
                </a:lnTo>
                <a:cubicBezTo>
                  <a:pt x="1952641" y="1790115"/>
                  <a:pt x="2241503" y="1944038"/>
                  <a:pt x="2460893" y="2194760"/>
                </a:cubicBezTo>
                <a:cubicBezTo>
                  <a:pt x="2971570" y="2778370"/>
                  <a:pt x="2912446" y="3665464"/>
                  <a:pt x="2328836" y="4176140"/>
                </a:cubicBezTo>
                <a:cubicBezTo>
                  <a:pt x="1745226" y="4686817"/>
                  <a:pt x="858132" y="4627693"/>
                  <a:pt x="347455" y="4044083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8100000" scaled="1"/>
              <a:tileRect/>
            </a:gradFill>
          </a:ln>
          <a:effectLst>
            <a:outerShdw blurRad="127000" dist="127000" dir="8100000" algn="tr" rotWithShape="0">
              <a:prstClr val="black">
                <a:alpha val="33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 dirty="0">
              <a:latin typeface="Georgia" panose="02040502050405020303" pitchFamily="18" charset="0"/>
            </a:endParaRPr>
          </a:p>
        </p:txBody>
      </p:sp>
      <p:sp>
        <p:nvSpPr>
          <p:cNvPr id="2014" name="Oval 37">
            <a:extLst>
              <a:ext uri="{FF2B5EF4-FFF2-40B4-BE49-F238E27FC236}">
                <a16:creationId xmlns:a16="http://schemas.microsoft.com/office/drawing/2014/main" id="{B389ACE3-498B-4BF4-930C-DE54D4D25E94}"/>
              </a:ext>
            </a:extLst>
          </p:cNvPr>
          <p:cNvSpPr/>
          <p:nvPr/>
        </p:nvSpPr>
        <p:spPr>
          <a:xfrm>
            <a:off x="6969446" y="704204"/>
            <a:ext cx="676755" cy="676755"/>
          </a:xfrm>
          <a:prstGeom prst="rect">
            <a:avLst/>
          </a:prstGeom>
          <a:noFill/>
          <a:ln w="25400">
            <a:solidFill>
              <a:schemeClr val="tx2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>
              <a:latin typeface="Georgia" panose="02040502050405020303" pitchFamily="18" charset="0"/>
            </a:endParaRPr>
          </a:p>
        </p:txBody>
      </p:sp>
      <p:sp>
        <p:nvSpPr>
          <p:cNvPr id="2015" name="TextBox 2014">
            <a:extLst>
              <a:ext uri="{FF2B5EF4-FFF2-40B4-BE49-F238E27FC236}">
                <a16:creationId xmlns:a16="http://schemas.microsoft.com/office/drawing/2014/main" id="{90188A16-23B4-4E63-B1DC-C17EB169BC05}"/>
              </a:ext>
            </a:extLst>
          </p:cNvPr>
          <p:cNvSpPr txBox="1"/>
          <p:nvPr/>
        </p:nvSpPr>
        <p:spPr>
          <a:xfrm>
            <a:off x="7005829" y="794115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2"/>
                </a:solidFill>
                <a:latin typeface="Georgia" panose="02040502050405020303" pitchFamily="18" charset="0"/>
                <a:cs typeface="Arial" pitchFamily="34" charset="0"/>
              </a:rPr>
              <a:t>1</a:t>
            </a:r>
            <a:endParaRPr lang="ko-KR" altLang="en-US" sz="2400" b="1" dirty="0">
              <a:solidFill>
                <a:schemeClr val="tx2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016" name="Oval 40">
            <a:extLst>
              <a:ext uri="{FF2B5EF4-FFF2-40B4-BE49-F238E27FC236}">
                <a16:creationId xmlns:a16="http://schemas.microsoft.com/office/drawing/2014/main" id="{27749A71-953F-4D0D-BA87-192C3DF250E1}"/>
              </a:ext>
            </a:extLst>
          </p:cNvPr>
          <p:cNvSpPr/>
          <p:nvPr/>
        </p:nvSpPr>
        <p:spPr>
          <a:xfrm>
            <a:off x="6969446" y="1645674"/>
            <a:ext cx="676755" cy="676755"/>
          </a:xfrm>
          <a:prstGeom prst="rect">
            <a:avLst/>
          </a:prstGeom>
          <a:noFill/>
          <a:ln w="25400">
            <a:solidFill>
              <a:srgbClr val="4575B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>
              <a:latin typeface="Georgia" panose="02040502050405020303" pitchFamily="18" charset="0"/>
            </a:endParaRPr>
          </a:p>
        </p:txBody>
      </p:sp>
      <p:sp>
        <p:nvSpPr>
          <p:cNvPr id="2017" name="TextBox 2016">
            <a:extLst>
              <a:ext uri="{FF2B5EF4-FFF2-40B4-BE49-F238E27FC236}">
                <a16:creationId xmlns:a16="http://schemas.microsoft.com/office/drawing/2014/main" id="{7128FB95-9A30-46EA-A1FB-B2AD6FF676E9}"/>
              </a:ext>
            </a:extLst>
          </p:cNvPr>
          <p:cNvSpPr txBox="1"/>
          <p:nvPr/>
        </p:nvSpPr>
        <p:spPr>
          <a:xfrm>
            <a:off x="7005829" y="1745131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4575B1"/>
                </a:solidFill>
                <a:latin typeface="Georgia" panose="02040502050405020303" pitchFamily="18" charset="0"/>
                <a:cs typeface="Arial" pitchFamily="34" charset="0"/>
              </a:rPr>
              <a:t>2</a:t>
            </a:r>
            <a:endParaRPr lang="ko-KR" altLang="en-US" sz="2400" b="1" dirty="0">
              <a:solidFill>
                <a:srgbClr val="4575B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018" name="Oval 43">
            <a:extLst>
              <a:ext uri="{FF2B5EF4-FFF2-40B4-BE49-F238E27FC236}">
                <a16:creationId xmlns:a16="http://schemas.microsoft.com/office/drawing/2014/main" id="{9C68D285-76E9-4F7C-A9DC-56D4FF8EFE91}"/>
              </a:ext>
            </a:extLst>
          </p:cNvPr>
          <p:cNvSpPr/>
          <p:nvPr/>
        </p:nvSpPr>
        <p:spPr>
          <a:xfrm>
            <a:off x="6969446" y="2587146"/>
            <a:ext cx="676755" cy="676756"/>
          </a:xfrm>
          <a:prstGeom prst="rect">
            <a:avLst/>
          </a:prstGeom>
          <a:noFill/>
          <a:ln w="25400">
            <a:solidFill>
              <a:schemeClr val="tx2">
                <a:lumMod val="60000"/>
                <a:lumOff val="40000"/>
              </a:schemeClr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>
              <a:latin typeface="Georgia" panose="02040502050405020303" pitchFamily="18" charset="0"/>
            </a:endParaRPr>
          </a:p>
        </p:txBody>
      </p:sp>
      <p:sp>
        <p:nvSpPr>
          <p:cNvPr id="2019" name="TextBox 2018">
            <a:extLst>
              <a:ext uri="{FF2B5EF4-FFF2-40B4-BE49-F238E27FC236}">
                <a16:creationId xmlns:a16="http://schemas.microsoft.com/office/drawing/2014/main" id="{AC1097A3-876A-4F4B-ACF4-536333901C2C}"/>
              </a:ext>
            </a:extLst>
          </p:cNvPr>
          <p:cNvSpPr txBox="1"/>
          <p:nvPr/>
        </p:nvSpPr>
        <p:spPr>
          <a:xfrm>
            <a:off x="7005829" y="269614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Georgia" panose="02040502050405020303" pitchFamily="18" charset="0"/>
                <a:cs typeface="Arial" pitchFamily="34" charset="0"/>
              </a:rPr>
              <a:t>3</a:t>
            </a:r>
            <a:endParaRPr lang="ko-KR" altLang="en-US" sz="2400" b="1" dirty="0">
              <a:solidFill>
                <a:schemeClr val="tx2">
                  <a:lumMod val="60000"/>
                  <a:lumOff val="40000"/>
                </a:schemeClr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020" name="Oval 46">
            <a:extLst>
              <a:ext uri="{FF2B5EF4-FFF2-40B4-BE49-F238E27FC236}">
                <a16:creationId xmlns:a16="http://schemas.microsoft.com/office/drawing/2014/main" id="{CBF8C139-4D1D-49B0-8C39-57954F08C2AA}"/>
              </a:ext>
            </a:extLst>
          </p:cNvPr>
          <p:cNvSpPr/>
          <p:nvPr/>
        </p:nvSpPr>
        <p:spPr>
          <a:xfrm>
            <a:off x="6969446" y="3528616"/>
            <a:ext cx="676755" cy="676756"/>
          </a:xfrm>
          <a:prstGeom prst="rect">
            <a:avLst/>
          </a:prstGeom>
          <a:noFill/>
          <a:ln w="25400">
            <a:solidFill>
              <a:srgbClr val="4575B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>
              <a:latin typeface="Georgia" panose="02040502050405020303" pitchFamily="18" charset="0"/>
            </a:endParaRPr>
          </a:p>
        </p:txBody>
      </p:sp>
      <p:sp>
        <p:nvSpPr>
          <p:cNvPr id="2021" name="TextBox 2020">
            <a:extLst>
              <a:ext uri="{FF2B5EF4-FFF2-40B4-BE49-F238E27FC236}">
                <a16:creationId xmlns:a16="http://schemas.microsoft.com/office/drawing/2014/main" id="{276E16A2-A960-4CEE-9E14-4E05BB3C61A9}"/>
              </a:ext>
            </a:extLst>
          </p:cNvPr>
          <p:cNvSpPr txBox="1"/>
          <p:nvPr/>
        </p:nvSpPr>
        <p:spPr>
          <a:xfrm>
            <a:off x="6998129" y="3585180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4575B1"/>
                </a:solidFill>
                <a:latin typeface="Georgia" panose="02040502050405020303" pitchFamily="18" charset="0"/>
                <a:cs typeface="Arial" pitchFamily="34" charset="0"/>
              </a:rPr>
              <a:t>4</a:t>
            </a:r>
            <a:endParaRPr lang="ko-KR" altLang="en-US" sz="2400" b="1" dirty="0">
              <a:solidFill>
                <a:srgbClr val="4575B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024" name="TextBox 2023">
            <a:extLst>
              <a:ext uri="{FF2B5EF4-FFF2-40B4-BE49-F238E27FC236}">
                <a16:creationId xmlns:a16="http://schemas.microsoft.com/office/drawing/2014/main" id="{E42578D8-F0EE-40B8-BB76-8DC51C141E62}"/>
              </a:ext>
            </a:extLst>
          </p:cNvPr>
          <p:cNvSpPr txBox="1"/>
          <p:nvPr/>
        </p:nvSpPr>
        <p:spPr>
          <a:xfrm>
            <a:off x="7989035" y="824892"/>
            <a:ext cx="3296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rPr>
              <a:t>Introduction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030EF1-F42A-CA49-8415-5C2395001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679" y="794619"/>
            <a:ext cx="3210794" cy="7757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Georgia" panose="02040502050405020303" pitchFamily="18" charset="0"/>
              </a:rPr>
              <a:t>Overview</a:t>
            </a:r>
          </a:p>
        </p:txBody>
      </p:sp>
      <p:sp>
        <p:nvSpPr>
          <p:cNvPr id="72" name="Oval 46">
            <a:extLst>
              <a:ext uri="{FF2B5EF4-FFF2-40B4-BE49-F238E27FC236}">
                <a16:creationId xmlns:a16="http://schemas.microsoft.com/office/drawing/2014/main" id="{763060FD-39A3-1B45-B538-CBC9B683EB1A}"/>
              </a:ext>
            </a:extLst>
          </p:cNvPr>
          <p:cNvSpPr/>
          <p:nvPr/>
        </p:nvSpPr>
        <p:spPr>
          <a:xfrm>
            <a:off x="6977146" y="5491227"/>
            <a:ext cx="676755" cy="676756"/>
          </a:xfrm>
          <a:prstGeom prst="rect">
            <a:avLst/>
          </a:prstGeom>
          <a:noFill/>
          <a:ln w="25400">
            <a:solidFill>
              <a:schemeClr val="tx2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>
              <a:solidFill>
                <a:schemeClr val="tx2">
                  <a:lumMod val="20000"/>
                  <a:lumOff val="80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9CFA47F-ADE8-3946-9588-E1D75AB78B7D}"/>
              </a:ext>
            </a:extLst>
          </p:cNvPr>
          <p:cNvSpPr txBox="1"/>
          <p:nvPr/>
        </p:nvSpPr>
        <p:spPr>
          <a:xfrm>
            <a:off x="7985882" y="2571581"/>
            <a:ext cx="3296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rPr>
              <a:t>Data Collection and Description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7E50C1A-4455-4647-A604-DE5AEF633F39}"/>
              </a:ext>
            </a:extLst>
          </p:cNvPr>
          <p:cNvSpPr txBox="1"/>
          <p:nvPr/>
        </p:nvSpPr>
        <p:spPr>
          <a:xfrm>
            <a:off x="7985882" y="3646735"/>
            <a:ext cx="3296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rPr>
              <a:t>Models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9043B78-7E6F-3849-B465-B9F0403553AE}"/>
              </a:ext>
            </a:extLst>
          </p:cNvPr>
          <p:cNvSpPr txBox="1"/>
          <p:nvPr/>
        </p:nvSpPr>
        <p:spPr>
          <a:xfrm>
            <a:off x="7985882" y="4550202"/>
            <a:ext cx="3296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rPr>
              <a:t>Results and Discussion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F0451E-D5E5-374D-909D-1A81374C64FC}"/>
              </a:ext>
            </a:extLst>
          </p:cNvPr>
          <p:cNvSpPr txBox="1"/>
          <p:nvPr/>
        </p:nvSpPr>
        <p:spPr>
          <a:xfrm flipH="1">
            <a:off x="7989035" y="1751592"/>
            <a:ext cx="358235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rPr>
              <a:t>Problem Description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8" name="Oval 46">
            <a:extLst>
              <a:ext uri="{FF2B5EF4-FFF2-40B4-BE49-F238E27FC236}">
                <a16:creationId xmlns:a16="http://schemas.microsoft.com/office/drawing/2014/main" id="{A55B67B2-DEBC-46CB-8878-851A055F8E05}"/>
              </a:ext>
            </a:extLst>
          </p:cNvPr>
          <p:cNvSpPr/>
          <p:nvPr/>
        </p:nvSpPr>
        <p:spPr>
          <a:xfrm>
            <a:off x="6969445" y="4489512"/>
            <a:ext cx="676755" cy="676756"/>
          </a:xfrm>
          <a:prstGeom prst="rect">
            <a:avLst/>
          </a:prstGeom>
          <a:noFill/>
          <a:ln w="25400">
            <a:solidFill>
              <a:srgbClr val="4575B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>
              <a:latin typeface="Georgia" panose="02040502050405020303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47257C-8A08-4327-8A44-3733D2947F63}"/>
              </a:ext>
            </a:extLst>
          </p:cNvPr>
          <p:cNvSpPr txBox="1"/>
          <p:nvPr/>
        </p:nvSpPr>
        <p:spPr>
          <a:xfrm>
            <a:off x="6983786" y="4530331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4575B1"/>
                </a:solidFill>
                <a:latin typeface="Georgia" panose="02040502050405020303" pitchFamily="18" charset="0"/>
                <a:cs typeface="Arial" pitchFamily="34" charset="0"/>
              </a:rPr>
              <a:t>5</a:t>
            </a:r>
            <a:endParaRPr lang="ko-KR" altLang="en-US" sz="2400" b="1" dirty="0">
              <a:solidFill>
                <a:srgbClr val="4575B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08FF30D-D845-4849-B6A6-F12236083D93}"/>
              </a:ext>
            </a:extLst>
          </p:cNvPr>
          <p:cNvSpPr txBox="1"/>
          <p:nvPr/>
        </p:nvSpPr>
        <p:spPr>
          <a:xfrm>
            <a:off x="7985882" y="5453669"/>
            <a:ext cx="3296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rPr>
              <a:t>Conclusion and Recommendation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42AD22C-498F-4496-9980-705532653F19}"/>
              </a:ext>
            </a:extLst>
          </p:cNvPr>
          <p:cNvSpPr txBox="1"/>
          <p:nvPr/>
        </p:nvSpPr>
        <p:spPr>
          <a:xfrm>
            <a:off x="6998128" y="5595331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2"/>
                </a:solidFill>
                <a:latin typeface="Georgia" panose="02040502050405020303" pitchFamily="18" charset="0"/>
                <a:cs typeface="Arial" pitchFamily="34" charset="0"/>
              </a:rPr>
              <a:t>6</a:t>
            </a:r>
            <a:endParaRPr lang="ko-KR" altLang="en-US" sz="2400" b="1" dirty="0">
              <a:solidFill>
                <a:schemeClr val="tx2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30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D17A94B4-8121-4ED6-AB0D-69EE9A6332E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4741521E-DC76-41B9-8A47-448CD4F9FA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5400000">
            <a:off x="3372661" y="-3359290"/>
            <a:ext cx="5470372" cy="12188952"/>
          </a:xfrm>
          <a:prstGeom prst="rect">
            <a:avLst/>
          </a:prstGeo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50F4EBD9-0512-4774-B70C-A322E19F2D1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7838" y="501234"/>
            <a:ext cx="9392368" cy="84262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000" b="1" kern="1200" dirty="0">
                <a:solidFill>
                  <a:schemeClr val="tx2"/>
                </a:solidFill>
                <a:effectLst/>
                <a:latin typeface="Georgia" panose="02040502050405020303" pitchFamily="18" charset="0"/>
              </a:rPr>
              <a:t>Model Performance </a:t>
            </a:r>
            <a:r>
              <a:rPr lang="en-US" sz="5000" b="1" kern="1200" dirty="0">
                <a:solidFill>
                  <a:schemeClr val="tx2"/>
                </a:solidFill>
                <a:latin typeface="Georgia" panose="02040502050405020303" pitchFamily="18" charset="0"/>
              </a:rPr>
              <a:t>E</a:t>
            </a:r>
            <a:r>
              <a:rPr lang="en-US" sz="5000" b="1" kern="1200" dirty="0">
                <a:solidFill>
                  <a:schemeClr val="tx2"/>
                </a:solidFill>
                <a:effectLst/>
                <a:latin typeface="Georgia" panose="02040502050405020303" pitchFamily="18" charset="0"/>
              </a:rPr>
              <a:t>valuation </a:t>
            </a:r>
            <a:endParaRPr lang="en-US" sz="5000" b="1" kern="1200" dirty="0">
              <a:solidFill>
                <a:schemeClr val="tx2"/>
              </a:solidFill>
              <a:latin typeface="Georgia" panose="02040502050405020303" pitchFamily="18" charset="0"/>
            </a:endParaRPr>
          </a:p>
        </p:txBody>
      </p:sp>
      <p:sp>
        <p:nvSpPr>
          <p:cNvPr id="26" name="Rectangle 28">
            <a:extLst>
              <a:ext uri="{FF2B5EF4-FFF2-40B4-BE49-F238E27FC236}">
                <a16:creationId xmlns:a16="http://schemas.microsoft.com/office/drawing/2014/main" id="{53FD85F6-ECDC-4124-9916-6444E142C6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78" y="685797"/>
            <a:ext cx="118872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B5D26B4-74AD-4118-8F13-7051DA3BFA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308E9289-7B0B-4AB5-98A9-03D9579DB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806010"/>
              </p:ext>
            </p:extLst>
          </p:nvPr>
        </p:nvGraphicFramePr>
        <p:xfrm>
          <a:off x="417838" y="1840181"/>
          <a:ext cx="11542416" cy="43860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88924">
                  <a:extLst>
                    <a:ext uri="{9D8B030D-6E8A-4147-A177-3AD203B41FA5}">
                      <a16:colId xmlns:a16="http://schemas.microsoft.com/office/drawing/2014/main" val="3137964444"/>
                    </a:ext>
                  </a:extLst>
                </a:gridCol>
                <a:gridCol w="1667714">
                  <a:extLst>
                    <a:ext uri="{9D8B030D-6E8A-4147-A177-3AD203B41FA5}">
                      <a16:colId xmlns:a16="http://schemas.microsoft.com/office/drawing/2014/main" val="86631902"/>
                    </a:ext>
                  </a:extLst>
                </a:gridCol>
                <a:gridCol w="1653426">
                  <a:extLst>
                    <a:ext uri="{9D8B030D-6E8A-4147-A177-3AD203B41FA5}">
                      <a16:colId xmlns:a16="http://schemas.microsoft.com/office/drawing/2014/main" val="56971289"/>
                    </a:ext>
                  </a:extLst>
                </a:gridCol>
                <a:gridCol w="1508088">
                  <a:extLst>
                    <a:ext uri="{9D8B030D-6E8A-4147-A177-3AD203B41FA5}">
                      <a16:colId xmlns:a16="http://schemas.microsoft.com/office/drawing/2014/main" val="2548793466"/>
                    </a:ext>
                  </a:extLst>
                </a:gridCol>
                <a:gridCol w="1508088">
                  <a:extLst>
                    <a:ext uri="{9D8B030D-6E8A-4147-A177-3AD203B41FA5}">
                      <a16:colId xmlns:a16="http://schemas.microsoft.com/office/drawing/2014/main" val="3266374779"/>
                    </a:ext>
                  </a:extLst>
                </a:gridCol>
                <a:gridCol w="1508088">
                  <a:extLst>
                    <a:ext uri="{9D8B030D-6E8A-4147-A177-3AD203B41FA5}">
                      <a16:colId xmlns:a16="http://schemas.microsoft.com/office/drawing/2014/main" val="636649194"/>
                    </a:ext>
                  </a:extLst>
                </a:gridCol>
                <a:gridCol w="1508088">
                  <a:extLst>
                    <a:ext uri="{9D8B030D-6E8A-4147-A177-3AD203B41FA5}">
                      <a16:colId xmlns:a16="http://schemas.microsoft.com/office/drawing/2014/main" val="3988522264"/>
                    </a:ext>
                  </a:extLst>
                </a:gridCol>
              </a:tblGrid>
              <a:tr h="10395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Model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Sensitivity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Specificity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FPPV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FNPV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Accuracy Rate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Error Rate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extLst>
                  <a:ext uri="{0D108BD9-81ED-4DB2-BD59-A6C34878D82A}">
                    <a16:rowId xmlns:a16="http://schemas.microsoft.com/office/drawing/2014/main" val="1306296083"/>
                  </a:ext>
                </a:extLst>
              </a:tr>
              <a:tr h="10086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Logistic Regression</a:t>
                      </a:r>
                      <a:endParaRPr lang="en-US" sz="1800" b="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88.5</a:t>
                      </a:r>
                      <a:endParaRPr lang="en-US" sz="1800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81.5</a:t>
                      </a:r>
                      <a:endParaRPr lang="en-US" sz="1800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12.7</a:t>
                      </a:r>
                      <a:endParaRPr lang="en-US" sz="1800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16.7</a:t>
                      </a:r>
                      <a:endParaRPr lang="en-US" sz="1800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85.65</a:t>
                      </a:r>
                      <a:endParaRPr lang="en-US" sz="180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14.35</a:t>
                      </a:r>
                      <a:endParaRPr lang="en-US" sz="1800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extLst>
                  <a:ext uri="{0D108BD9-81ED-4DB2-BD59-A6C34878D82A}">
                    <a16:rowId xmlns:a16="http://schemas.microsoft.com/office/drawing/2014/main" val="2183177615"/>
                  </a:ext>
                </a:extLst>
              </a:tr>
              <a:tr h="1343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Modified Logistic Regression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88.11</a:t>
                      </a:r>
                      <a:endParaRPr lang="en-US" sz="1800" b="1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81.81</a:t>
                      </a:r>
                      <a:endParaRPr lang="en-US" sz="1800" b="1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12.6</a:t>
                      </a:r>
                      <a:endParaRPr lang="en-US" sz="1800" b="1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17.17</a:t>
                      </a:r>
                      <a:endParaRPr lang="en-US" sz="1800" b="1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85.52</a:t>
                      </a:r>
                      <a:endParaRPr lang="en-US" sz="1800" b="1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14.48</a:t>
                      </a:r>
                      <a:endParaRPr lang="en-US" sz="1800" b="1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extLst>
                  <a:ext uri="{0D108BD9-81ED-4DB2-BD59-A6C34878D82A}">
                    <a16:rowId xmlns:a16="http://schemas.microsoft.com/office/drawing/2014/main" val="1784453806"/>
                  </a:ext>
                </a:extLst>
              </a:tr>
              <a:tr h="9947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  <a:effectLst/>
                          <a:latin typeface="Georgia" panose="02040502050405020303" pitchFamily="18" charset="0"/>
                        </a:rPr>
                        <a:t>Regression Tree</a:t>
                      </a:r>
                      <a:endParaRPr lang="en-US" sz="1800" b="0" dirty="0">
                        <a:solidFill>
                          <a:schemeClr val="bg1"/>
                        </a:solidFill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89</a:t>
                      </a:r>
                      <a:endParaRPr lang="en-US" sz="1800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76.06</a:t>
                      </a:r>
                      <a:endParaRPr lang="en-US" sz="180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14.43</a:t>
                      </a:r>
                      <a:endParaRPr lang="en-US" sz="1800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21.21</a:t>
                      </a:r>
                      <a:endParaRPr lang="en-US" sz="180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83.64</a:t>
                      </a:r>
                      <a:endParaRPr lang="en-US" sz="1800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Georgia" panose="02040502050405020303" pitchFamily="18" charset="0"/>
                          <a:ea typeface="Cambria Math" panose="02040503050406030204" pitchFamily="18" charset="0"/>
                        </a:rPr>
                        <a:t>17.23</a:t>
                      </a:r>
                      <a:endParaRPr lang="en-US" sz="1800" dirty="0">
                        <a:effectLst/>
                        <a:latin typeface="Georgia" panose="02040502050405020303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113132" marR="113132" marT="0" marB="0" anchor="ctr"/>
                </a:tc>
                <a:extLst>
                  <a:ext uri="{0D108BD9-81ED-4DB2-BD59-A6C34878D82A}">
                    <a16:rowId xmlns:a16="http://schemas.microsoft.com/office/drawing/2014/main" val="2757529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220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1013C21D-6013-458F-B6FA-70F2DD4CD4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53322094"/>
                  </p:ext>
                </p:extLst>
              </p:nvPr>
            </p:nvGraphicFramePr>
            <p:xfrm>
              <a:off x="456816" y="1498087"/>
              <a:ext cx="11277601" cy="4888453"/>
            </p:xfrm>
            <a:graphic>
              <a:graphicData uri="http://schemas.openxmlformats.org/drawingml/2006/table">
                <a:tbl>
                  <a:tblPr firstRow="1" firstCol="1" bandRow="1">
                    <a:noFill/>
                    <a:tableStyleId>{69012ECD-51FC-41F1-AA8D-1B2483CD663E}</a:tableStyleId>
                  </a:tblPr>
                  <a:tblGrid>
                    <a:gridCol w="2122806">
                      <a:extLst>
                        <a:ext uri="{9D8B030D-6E8A-4147-A177-3AD203B41FA5}">
                          <a16:colId xmlns:a16="http://schemas.microsoft.com/office/drawing/2014/main" val="2673266866"/>
                        </a:ext>
                      </a:extLst>
                    </a:gridCol>
                    <a:gridCol w="2091461">
                      <a:extLst>
                        <a:ext uri="{9D8B030D-6E8A-4147-A177-3AD203B41FA5}">
                          <a16:colId xmlns:a16="http://schemas.microsoft.com/office/drawing/2014/main" val="3549373468"/>
                        </a:ext>
                      </a:extLst>
                    </a:gridCol>
                    <a:gridCol w="1353418">
                      <a:extLst>
                        <a:ext uri="{9D8B030D-6E8A-4147-A177-3AD203B41FA5}">
                          <a16:colId xmlns:a16="http://schemas.microsoft.com/office/drawing/2014/main" val="2163564699"/>
                        </a:ext>
                      </a:extLst>
                    </a:gridCol>
                    <a:gridCol w="2026043">
                      <a:extLst>
                        <a:ext uri="{9D8B030D-6E8A-4147-A177-3AD203B41FA5}">
                          <a16:colId xmlns:a16="http://schemas.microsoft.com/office/drawing/2014/main" val="1703692280"/>
                        </a:ext>
                      </a:extLst>
                    </a:gridCol>
                    <a:gridCol w="1657830">
                      <a:extLst>
                        <a:ext uri="{9D8B030D-6E8A-4147-A177-3AD203B41FA5}">
                          <a16:colId xmlns:a16="http://schemas.microsoft.com/office/drawing/2014/main" val="577003181"/>
                        </a:ext>
                      </a:extLst>
                    </a:gridCol>
                    <a:gridCol w="2026043">
                      <a:extLst>
                        <a:ext uri="{9D8B030D-6E8A-4147-A177-3AD203B41FA5}">
                          <a16:colId xmlns:a16="http://schemas.microsoft.com/office/drawing/2014/main" val="2767903888"/>
                        </a:ext>
                      </a:extLst>
                    </a:gridCol>
                  </a:tblGrid>
                  <a:tr h="542795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Variables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Estimate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Odds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Std. Error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z-value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Pr(&gt;|z|)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67324465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Y intercept</a:t>
                          </a:r>
                          <a:endParaRPr lang="en-US" sz="1500" b="1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−3.784</m:t>
                                </m:r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0.023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2.702×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-14.006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&lt;2×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68406985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Num. of Prdts</a:t>
                          </a:r>
                          <a:endParaRPr lang="en-US" sz="1500" b="1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1.705×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1.017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6.088×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2.800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0.00511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90590196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Last Visit</a:t>
                          </a:r>
                          <a:endParaRPr lang="en-US" sz="1500" b="1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−3.695×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0.964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1.417×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-2.608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0.00911s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08029855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First Visit</a:t>
                          </a:r>
                          <a:endParaRPr lang="en-US" sz="1500" b="1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2.339×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1.0234</a:t>
                          </a:r>
                          <a:endParaRPr lang="en-US" sz="1500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1.477×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1.616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0.10609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52780344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Discount</a:t>
                          </a:r>
                          <a:endParaRPr lang="en-US" sz="1500" b="1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−2.461</m:t>
                                </m:r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0.0853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7.125×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-3.012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0.00259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14804198"/>
                      </a:ext>
                    </a:extLst>
                  </a:tr>
                  <a:tr h="54609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Min. Spent</a:t>
                          </a:r>
                          <a:endParaRPr lang="en-US" sz="1500" b="1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−1.068×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0.999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4.309×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-2.477</a:t>
                          </a:r>
                          <a:endParaRPr lang="en-US" sz="1500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0.01323</a:t>
                          </a:r>
                          <a:endParaRPr lang="en-US" sz="1500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851826"/>
                      </a:ext>
                    </a:extLst>
                  </a:tr>
                  <a:tr h="54609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Max. Spent</a:t>
                          </a:r>
                          <a:endParaRPr lang="en-US" sz="1500" b="1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4.554×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1.00004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4.526×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10.060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bg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&lt;2×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bg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−16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000963565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Frequency</a:t>
                          </a:r>
                          <a:endParaRPr lang="en-US" sz="1500" b="1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3.435×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1.405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6.790×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5.059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500" cap="none" spc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4.21×</m:t>
                                </m:r>
                                <m:sSup>
                                  <m:sSupPr>
                                    <m:ctrlPr>
                                      <a:rPr lang="en-US" sz="1500" i="1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500" cap="none" spc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−7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500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682107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1013C21D-6013-458F-B6FA-70F2DD4CD4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53322094"/>
                  </p:ext>
                </p:extLst>
              </p:nvPr>
            </p:nvGraphicFramePr>
            <p:xfrm>
              <a:off x="456816" y="1498087"/>
              <a:ext cx="11277601" cy="4888453"/>
            </p:xfrm>
            <a:graphic>
              <a:graphicData uri="http://schemas.openxmlformats.org/drawingml/2006/table">
                <a:tbl>
                  <a:tblPr firstRow="1" firstCol="1" bandRow="1">
                    <a:noFill/>
                    <a:tableStyleId>{69012ECD-51FC-41F1-AA8D-1B2483CD663E}</a:tableStyleId>
                  </a:tblPr>
                  <a:tblGrid>
                    <a:gridCol w="2122806">
                      <a:extLst>
                        <a:ext uri="{9D8B030D-6E8A-4147-A177-3AD203B41FA5}">
                          <a16:colId xmlns:a16="http://schemas.microsoft.com/office/drawing/2014/main" val="2673266866"/>
                        </a:ext>
                      </a:extLst>
                    </a:gridCol>
                    <a:gridCol w="2091461">
                      <a:extLst>
                        <a:ext uri="{9D8B030D-6E8A-4147-A177-3AD203B41FA5}">
                          <a16:colId xmlns:a16="http://schemas.microsoft.com/office/drawing/2014/main" val="3549373468"/>
                        </a:ext>
                      </a:extLst>
                    </a:gridCol>
                    <a:gridCol w="1353418">
                      <a:extLst>
                        <a:ext uri="{9D8B030D-6E8A-4147-A177-3AD203B41FA5}">
                          <a16:colId xmlns:a16="http://schemas.microsoft.com/office/drawing/2014/main" val="2163564699"/>
                        </a:ext>
                      </a:extLst>
                    </a:gridCol>
                    <a:gridCol w="2026043">
                      <a:extLst>
                        <a:ext uri="{9D8B030D-6E8A-4147-A177-3AD203B41FA5}">
                          <a16:colId xmlns:a16="http://schemas.microsoft.com/office/drawing/2014/main" val="1703692280"/>
                        </a:ext>
                      </a:extLst>
                    </a:gridCol>
                    <a:gridCol w="1657830">
                      <a:extLst>
                        <a:ext uri="{9D8B030D-6E8A-4147-A177-3AD203B41FA5}">
                          <a16:colId xmlns:a16="http://schemas.microsoft.com/office/drawing/2014/main" val="577003181"/>
                        </a:ext>
                      </a:extLst>
                    </a:gridCol>
                    <a:gridCol w="2026043">
                      <a:extLst>
                        <a:ext uri="{9D8B030D-6E8A-4147-A177-3AD203B41FA5}">
                          <a16:colId xmlns:a16="http://schemas.microsoft.com/office/drawing/2014/main" val="2767903888"/>
                        </a:ext>
                      </a:extLst>
                    </a:gridCol>
                  </a:tblGrid>
                  <a:tr h="542795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Variables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Estimate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Odds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Std. Error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z-value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700" b="0" cap="none" spc="6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Pr(&gt;|z|)</a:t>
                          </a:r>
                          <a:endParaRPr lang="en-US" sz="1700" b="0" cap="none" spc="6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noFill/>
                          <a:prstDash val="solid"/>
                        </a:lnT>
                        <a:lnB w="38100" cmpd="sng">
                          <a:noFill/>
                        </a:lnB>
                        <a:solidFill>
                          <a:schemeClr val="accent3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67324465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Y intercept</a:t>
                          </a:r>
                          <a:endParaRPr lang="en-US" sz="1500" b="1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101163" t="-100000" r="-336919" b="-7089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0.023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275301" t="-100000" r="-182229" b="-7089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-14.006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38100" cmpd="sng">
                          <a:noFill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455856" t="-100000" b="-7089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68406985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Num. of Prdts</a:t>
                          </a:r>
                          <a:endParaRPr lang="en-US" sz="1500" b="1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101163" t="-200000" r="-336919" b="-6089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1.017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275301" t="-200000" r="-182229" b="-6089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2.800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0.00511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90590196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Last Visit</a:t>
                          </a:r>
                          <a:endParaRPr lang="en-US" sz="1500" b="1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101163" t="-300000" r="-336919" b="-5089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0.964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275301" t="-300000" r="-182229" b="-5089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-2.608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0.00911s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08029855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First Visit</a:t>
                          </a:r>
                          <a:endParaRPr lang="en-US" sz="1500" b="1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101163" t="-400000" r="-336919" b="-4089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1.0234</a:t>
                          </a:r>
                          <a:endParaRPr lang="en-US" sz="1500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275301" t="-400000" r="-182229" b="-4089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1.616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0.10609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52780344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Discount</a:t>
                          </a:r>
                          <a:endParaRPr lang="en-US" sz="1500" b="1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101163" t="-494444" r="-336919" b="-30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0.0853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275301" t="-494444" r="-182229" b="-30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-3.012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0.00259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14804198"/>
                      </a:ext>
                    </a:extLst>
                  </a:tr>
                  <a:tr h="54609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Min. Spent</a:t>
                          </a:r>
                          <a:endParaRPr lang="en-US" sz="1500" b="1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101163" t="-601124" r="-336919" b="-2078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0.999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275301" t="-601124" r="-182229" b="-2078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-2.477</a:t>
                          </a:r>
                          <a:endParaRPr lang="en-US" sz="1500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0.01323</a:t>
                          </a:r>
                          <a:endParaRPr lang="en-US" sz="1500" cap="none" spc="0" dirty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851826"/>
                      </a:ext>
                    </a:extLst>
                  </a:tr>
                  <a:tr h="54609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Max. Spent</a:t>
                          </a:r>
                          <a:endParaRPr lang="en-US" sz="1500" b="1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101163" t="-693333" r="-336919" b="-10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1.00004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275301" t="-693333" r="-182229" b="-10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 dirty="0">
                              <a:solidFill>
                                <a:schemeClr val="bg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10.060</a:t>
                          </a:r>
                          <a:endParaRPr lang="en-US" sz="1500" cap="none" spc="0" dirty="0">
                            <a:solidFill>
                              <a:schemeClr val="bg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ap="flat" cmpd="sng" algn="ctr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455856" t="-693333" b="-1055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00963565"/>
                      </a:ext>
                    </a:extLst>
                  </a:tr>
                  <a:tr h="542246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b="1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Frequency</a:t>
                          </a:r>
                          <a:endParaRPr lang="en-US" sz="1500" b="1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101163" t="-802247" r="-336919" b="-67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1.405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8664" marR="8664" marT="98874" marB="8664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275301" t="-802247" r="-182229" b="-67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500" cap="none" spc="0">
                              <a:solidFill>
                                <a:schemeClr val="tx1"/>
                              </a:solidFill>
                              <a:effectLst/>
                              <a:latin typeface="Georgia" panose="02040502050405020303" pitchFamily="18" charset="0"/>
                            </a:rPr>
                            <a:t>5.059</a:t>
                          </a:r>
                          <a:endParaRPr lang="en-US" sz="1500" cap="none" spc="0">
                            <a:solidFill>
                              <a:schemeClr val="tx1"/>
                            </a:solidFill>
                            <a:effectLst/>
                            <a:latin typeface="Georgia" panose="02040502050405020303" pitchFamily="18" charset="0"/>
                            <a:ea typeface="Arial" panose="020B0604020202020204" pitchFamily="34" charset="0"/>
                          </a:endParaRPr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57761" marR="57761" marT="98874" marB="57761"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ap="flat" cmpd="sng" algn="ctr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blipFill>
                          <a:blip r:embed="rId2"/>
                          <a:stretch>
                            <a:fillRect l="-455856" t="-802247" b="-674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682107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6912843E-69FE-4497-B2E6-81058F5F7DBF}"/>
              </a:ext>
            </a:extLst>
          </p:cNvPr>
          <p:cNvSpPr txBox="1"/>
          <p:nvPr/>
        </p:nvSpPr>
        <p:spPr>
          <a:xfrm>
            <a:off x="456816" y="456870"/>
            <a:ext cx="8715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Georgia" panose="02040502050405020303" pitchFamily="18" charset="0"/>
              </a:rPr>
              <a:t>Modified Logistic Classifier Coefficients</a:t>
            </a:r>
          </a:p>
        </p:txBody>
      </p:sp>
    </p:spTree>
    <p:extLst>
      <p:ext uri="{BB962C8B-B14F-4D97-AF65-F5344CB8AC3E}">
        <p14:creationId xmlns:p14="http://schemas.microsoft.com/office/powerpoint/2010/main" val="5980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: Rounded Corners 24">
            <a:extLst>
              <a:ext uri="{FF2B5EF4-FFF2-40B4-BE49-F238E27FC236}">
                <a16:creationId xmlns:a16="http://schemas.microsoft.com/office/drawing/2014/main" id="{1E6127B1-36AE-764B-84C9-A6E30030FE6E}"/>
              </a:ext>
            </a:extLst>
          </p:cNvPr>
          <p:cNvSpPr/>
          <p:nvPr/>
        </p:nvSpPr>
        <p:spPr>
          <a:xfrm>
            <a:off x="4994002" y="2138570"/>
            <a:ext cx="2181885" cy="1037369"/>
          </a:xfrm>
          <a:prstGeom prst="roundRect">
            <a:avLst>
              <a:gd name="adj" fmla="val 16667"/>
            </a:avLst>
          </a:prstGeom>
          <a:solidFill>
            <a:schemeClr val="bg1">
              <a:alpha val="94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Rectangle: Rounded Corners 24">
            <a:extLst>
              <a:ext uri="{FF2B5EF4-FFF2-40B4-BE49-F238E27FC236}">
                <a16:creationId xmlns:a16="http://schemas.microsoft.com/office/drawing/2014/main" id="{D3FBAD07-95FB-A941-8B65-451B139AAD94}"/>
              </a:ext>
            </a:extLst>
          </p:cNvPr>
          <p:cNvSpPr/>
          <p:nvPr/>
        </p:nvSpPr>
        <p:spPr>
          <a:xfrm>
            <a:off x="2579730" y="2991784"/>
            <a:ext cx="1895831" cy="1090690"/>
          </a:xfrm>
          <a:prstGeom prst="roundRect">
            <a:avLst>
              <a:gd name="adj" fmla="val 16667"/>
            </a:avLst>
          </a:prstGeom>
          <a:solidFill>
            <a:schemeClr val="bg1">
              <a:alpha val="94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Rectangle: Rounded Corners 24">
            <a:extLst>
              <a:ext uri="{FF2B5EF4-FFF2-40B4-BE49-F238E27FC236}">
                <a16:creationId xmlns:a16="http://schemas.microsoft.com/office/drawing/2014/main" id="{FCDE0BC1-98AB-ED48-BF1A-C5AEA20F959A}"/>
              </a:ext>
            </a:extLst>
          </p:cNvPr>
          <p:cNvSpPr/>
          <p:nvPr/>
        </p:nvSpPr>
        <p:spPr>
          <a:xfrm>
            <a:off x="122501" y="4328580"/>
            <a:ext cx="2188068" cy="1041571"/>
          </a:xfrm>
          <a:prstGeom prst="roundRect">
            <a:avLst>
              <a:gd name="adj" fmla="val 16667"/>
            </a:avLst>
          </a:prstGeom>
          <a:solidFill>
            <a:schemeClr val="bg1">
              <a:alpha val="94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7D3DF3D-F23C-43CA-A460-F05A79B898AB}"/>
              </a:ext>
            </a:extLst>
          </p:cNvPr>
          <p:cNvGrpSpPr/>
          <p:nvPr/>
        </p:nvGrpSpPr>
        <p:grpSpPr>
          <a:xfrm>
            <a:off x="4397657" y="2391462"/>
            <a:ext cx="7794343" cy="4475594"/>
            <a:chOff x="2042266" y="2369491"/>
            <a:chExt cx="7794343" cy="4475594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C2C275D-413A-4335-B722-9E1B98B8A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747" y="2465179"/>
              <a:ext cx="7297862" cy="4379906"/>
            </a:xfrm>
            <a:custGeom>
              <a:avLst/>
              <a:gdLst>
                <a:gd name="connsiteX0" fmla="*/ 5296239 w 7297862"/>
                <a:gd name="connsiteY0" fmla="*/ 56 h 4379906"/>
                <a:gd name="connsiteX1" fmla="*/ 5349921 w 7297862"/>
                <a:gd name="connsiteY1" fmla="*/ 36914 h 4379906"/>
                <a:gd name="connsiteX2" fmla="*/ 5372764 w 7297862"/>
                <a:gd name="connsiteY2" fmla="*/ 59772 h 4379906"/>
                <a:gd name="connsiteX3" fmla="*/ 5416167 w 7297862"/>
                <a:gd name="connsiteY3" fmla="*/ 110060 h 4379906"/>
                <a:gd name="connsiteX4" fmla="*/ 5429873 w 7297862"/>
                <a:gd name="connsiteY4" fmla="*/ 128346 h 4379906"/>
                <a:gd name="connsiteX5" fmla="*/ 5624041 w 7297862"/>
                <a:gd name="connsiteY5" fmla="*/ 443784 h 4379906"/>
                <a:gd name="connsiteX6" fmla="*/ 5651453 w 7297862"/>
                <a:gd name="connsiteY6" fmla="*/ 464356 h 4379906"/>
                <a:gd name="connsiteX7" fmla="*/ 5809073 w 7297862"/>
                <a:gd name="connsiteY7" fmla="*/ 631219 h 4379906"/>
                <a:gd name="connsiteX8" fmla="*/ 5831916 w 7297862"/>
                <a:gd name="connsiteY8" fmla="*/ 656362 h 4379906"/>
                <a:gd name="connsiteX9" fmla="*/ 6003241 w 7297862"/>
                <a:gd name="connsiteY9" fmla="*/ 919227 h 4379906"/>
                <a:gd name="connsiteX10" fmla="*/ 6030653 w 7297862"/>
                <a:gd name="connsiteY10" fmla="*/ 946657 h 4379906"/>
                <a:gd name="connsiteX11" fmla="*/ 6147155 w 7297862"/>
                <a:gd name="connsiteY11" fmla="*/ 1113519 h 4379906"/>
                <a:gd name="connsiteX12" fmla="*/ 6160861 w 7297862"/>
                <a:gd name="connsiteY12" fmla="*/ 1129520 h 4379906"/>
                <a:gd name="connsiteX13" fmla="*/ 6183704 w 7297862"/>
                <a:gd name="connsiteY13" fmla="*/ 1152378 h 4379906"/>
                <a:gd name="connsiteX14" fmla="*/ 6195126 w 7297862"/>
                <a:gd name="connsiteY14" fmla="*/ 1163807 h 4379906"/>
                <a:gd name="connsiteX15" fmla="*/ 6249950 w 7297862"/>
                <a:gd name="connsiteY15" fmla="*/ 1234666 h 4379906"/>
                <a:gd name="connsiteX16" fmla="*/ 6259087 w 7297862"/>
                <a:gd name="connsiteY16" fmla="*/ 1246095 h 4379906"/>
                <a:gd name="connsiteX17" fmla="*/ 6272793 w 7297862"/>
                <a:gd name="connsiteY17" fmla="*/ 1257524 h 4379906"/>
                <a:gd name="connsiteX18" fmla="*/ 6380157 w 7297862"/>
                <a:gd name="connsiteY18" fmla="*/ 1406100 h 4379906"/>
                <a:gd name="connsiteX19" fmla="*/ 6384726 w 7297862"/>
                <a:gd name="connsiteY19" fmla="*/ 1422100 h 4379906"/>
                <a:gd name="connsiteX20" fmla="*/ 6389295 w 7297862"/>
                <a:gd name="connsiteY20" fmla="*/ 1440387 h 4379906"/>
                <a:gd name="connsiteX21" fmla="*/ 6403001 w 7297862"/>
                <a:gd name="connsiteY21" fmla="*/ 1456387 h 4379906"/>
                <a:gd name="connsiteX22" fmla="*/ 6414422 w 7297862"/>
                <a:gd name="connsiteY22" fmla="*/ 1470102 h 4379906"/>
                <a:gd name="connsiteX23" fmla="*/ 6425844 w 7297862"/>
                <a:gd name="connsiteY23" fmla="*/ 1486102 h 4379906"/>
                <a:gd name="connsiteX24" fmla="*/ 6610875 w 7297862"/>
                <a:gd name="connsiteY24" fmla="*/ 1764968 h 4379906"/>
                <a:gd name="connsiteX25" fmla="*/ 6622297 w 7297862"/>
                <a:gd name="connsiteY25" fmla="*/ 1803826 h 4379906"/>
                <a:gd name="connsiteX26" fmla="*/ 6654278 w 7297862"/>
                <a:gd name="connsiteY26" fmla="*/ 1913544 h 4379906"/>
                <a:gd name="connsiteX27" fmla="*/ 6665699 w 7297862"/>
                <a:gd name="connsiteY27" fmla="*/ 1950117 h 4379906"/>
                <a:gd name="connsiteX28" fmla="*/ 7019772 w 7297862"/>
                <a:gd name="connsiteY28" fmla="*/ 2519277 h 4379906"/>
                <a:gd name="connsiteX29" fmla="*/ 7044899 w 7297862"/>
                <a:gd name="connsiteY29" fmla="*/ 2546706 h 4379906"/>
                <a:gd name="connsiteX30" fmla="*/ 7197951 w 7297862"/>
                <a:gd name="connsiteY30" fmla="*/ 2722712 h 4379906"/>
                <a:gd name="connsiteX31" fmla="*/ 7216225 w 7297862"/>
                <a:gd name="connsiteY31" fmla="*/ 2752427 h 4379906"/>
                <a:gd name="connsiteX32" fmla="*/ 7268479 w 7297862"/>
                <a:gd name="connsiteY32" fmla="*/ 2859573 h 4379906"/>
                <a:gd name="connsiteX33" fmla="*/ 7297862 w 7297862"/>
                <a:gd name="connsiteY33" fmla="*/ 2949145 h 4379906"/>
                <a:gd name="connsiteX34" fmla="*/ 7297862 w 7297862"/>
                <a:gd name="connsiteY34" fmla="*/ 4379906 h 4379906"/>
                <a:gd name="connsiteX35" fmla="*/ 0 w 7297862"/>
                <a:gd name="connsiteY35" fmla="*/ 4379906 h 4379906"/>
                <a:gd name="connsiteX36" fmla="*/ 342651 w 7297862"/>
                <a:gd name="connsiteY36" fmla="*/ 4037038 h 4379906"/>
                <a:gd name="connsiteX37" fmla="*/ 360926 w 7297862"/>
                <a:gd name="connsiteY37" fmla="*/ 4021038 h 4379906"/>
                <a:gd name="connsiteX38" fmla="*/ 1395731 w 7297862"/>
                <a:gd name="connsiteY38" fmla="*/ 3095295 h 4379906"/>
                <a:gd name="connsiteX39" fmla="*/ 1457408 w 7297862"/>
                <a:gd name="connsiteY39" fmla="*/ 3067865 h 4379906"/>
                <a:gd name="connsiteX40" fmla="*/ 1521370 w 7297862"/>
                <a:gd name="connsiteY40" fmla="*/ 2935290 h 4379906"/>
                <a:gd name="connsiteX41" fmla="*/ 1715538 w 7297862"/>
                <a:gd name="connsiteY41" fmla="*/ 2818715 h 4379906"/>
                <a:gd name="connsiteX42" fmla="*/ 2035346 w 7297862"/>
                <a:gd name="connsiteY42" fmla="*/ 2459847 h 4379906"/>
                <a:gd name="connsiteX43" fmla="*/ 2071895 w 7297862"/>
                <a:gd name="connsiteY43" fmla="*/ 2436989 h 4379906"/>
                <a:gd name="connsiteX44" fmla="*/ 2142710 w 7297862"/>
                <a:gd name="connsiteY44" fmla="*/ 2393559 h 4379906"/>
                <a:gd name="connsiteX45" fmla="*/ 2197534 w 7297862"/>
                <a:gd name="connsiteY45" fmla="*/ 2304413 h 4379906"/>
                <a:gd name="connsiteX46" fmla="*/ 2199818 w 7297862"/>
                <a:gd name="connsiteY46" fmla="*/ 2276984 h 4379906"/>
                <a:gd name="connsiteX47" fmla="*/ 2266064 w 7297862"/>
                <a:gd name="connsiteY47" fmla="*/ 2171838 h 4379906"/>
                <a:gd name="connsiteX48" fmla="*/ 2291192 w 7297862"/>
                <a:gd name="connsiteY48" fmla="*/ 2146694 h 4379906"/>
                <a:gd name="connsiteX49" fmla="*/ 2339163 w 7297862"/>
                <a:gd name="connsiteY49" fmla="*/ 2057549 h 4379906"/>
                <a:gd name="connsiteX50" fmla="*/ 2355153 w 7297862"/>
                <a:gd name="connsiteY50" fmla="*/ 2027833 h 4379906"/>
                <a:gd name="connsiteX51" fmla="*/ 2505919 w 7297862"/>
                <a:gd name="connsiteY51" fmla="*/ 1739824 h 4379906"/>
                <a:gd name="connsiteX52" fmla="*/ 2517341 w 7297862"/>
                <a:gd name="connsiteY52" fmla="*/ 1705538 h 4379906"/>
                <a:gd name="connsiteX53" fmla="*/ 2556175 w 7297862"/>
                <a:gd name="connsiteY53" fmla="*/ 1600391 h 4379906"/>
                <a:gd name="connsiteX54" fmla="*/ 2579018 w 7297862"/>
                <a:gd name="connsiteY54" fmla="*/ 1582105 h 4379906"/>
                <a:gd name="connsiteX55" fmla="*/ 2773187 w 7297862"/>
                <a:gd name="connsiteY55" fmla="*/ 1348955 h 4379906"/>
                <a:gd name="connsiteX56" fmla="*/ 2793746 w 7297862"/>
                <a:gd name="connsiteY56" fmla="*/ 1328383 h 4379906"/>
                <a:gd name="connsiteX57" fmla="*/ 2919385 w 7297862"/>
                <a:gd name="connsiteY57" fmla="*/ 1198093 h 4379906"/>
                <a:gd name="connsiteX58" fmla="*/ 2944512 w 7297862"/>
                <a:gd name="connsiteY58" fmla="*/ 1172950 h 4379906"/>
                <a:gd name="connsiteX59" fmla="*/ 2967356 w 7297862"/>
                <a:gd name="connsiteY59" fmla="*/ 1147806 h 4379906"/>
                <a:gd name="connsiteX60" fmla="*/ 2997052 w 7297862"/>
                <a:gd name="connsiteY60" fmla="*/ 1124948 h 4379906"/>
                <a:gd name="connsiteX61" fmla="*/ 3111269 w 7297862"/>
                <a:gd name="connsiteY61" fmla="*/ 1092947 h 4379906"/>
                <a:gd name="connsiteX62" fmla="*/ 3145534 w 7297862"/>
                <a:gd name="connsiteY62" fmla="*/ 1099805 h 4379906"/>
                <a:gd name="connsiteX63" fmla="*/ 3186652 w 7297862"/>
                <a:gd name="connsiteY63" fmla="*/ 1113519 h 4379906"/>
                <a:gd name="connsiteX64" fmla="*/ 3360262 w 7297862"/>
                <a:gd name="connsiteY64" fmla="*/ 1403814 h 4379906"/>
                <a:gd name="connsiteX65" fmla="*/ 3376252 w 7297862"/>
                <a:gd name="connsiteY65" fmla="*/ 1428958 h 4379906"/>
                <a:gd name="connsiteX66" fmla="*/ 3394527 w 7297862"/>
                <a:gd name="connsiteY66" fmla="*/ 1454101 h 4379906"/>
                <a:gd name="connsiteX67" fmla="*/ 3415086 w 7297862"/>
                <a:gd name="connsiteY67" fmla="*/ 1486102 h 4379906"/>
                <a:gd name="connsiteX68" fmla="*/ 3483616 w 7297862"/>
                <a:gd name="connsiteY68" fmla="*/ 1563819 h 4379906"/>
                <a:gd name="connsiteX69" fmla="*/ 3506460 w 7297862"/>
                <a:gd name="connsiteY69" fmla="*/ 1586677 h 4379906"/>
                <a:gd name="connsiteX70" fmla="*/ 3584127 w 7297862"/>
                <a:gd name="connsiteY70" fmla="*/ 1666679 h 4379906"/>
                <a:gd name="connsiteX71" fmla="*/ 3611539 w 7297862"/>
                <a:gd name="connsiteY71" fmla="*/ 1689537 h 4379906"/>
                <a:gd name="connsiteX72" fmla="*/ 3641236 w 7297862"/>
                <a:gd name="connsiteY72" fmla="*/ 1712395 h 4379906"/>
                <a:gd name="connsiteX73" fmla="*/ 3666363 w 7297862"/>
                <a:gd name="connsiteY73" fmla="*/ 1737539 h 4379906"/>
                <a:gd name="connsiteX74" fmla="*/ 3675501 w 7297862"/>
                <a:gd name="connsiteY74" fmla="*/ 1746682 h 4379906"/>
                <a:gd name="connsiteX75" fmla="*/ 3684638 w 7297862"/>
                <a:gd name="connsiteY75" fmla="*/ 1753539 h 4379906"/>
                <a:gd name="connsiteX76" fmla="*/ 3823983 w 7297862"/>
                <a:gd name="connsiteY76" fmla="*/ 1938688 h 4379906"/>
                <a:gd name="connsiteX77" fmla="*/ 3828551 w 7297862"/>
                <a:gd name="connsiteY77" fmla="*/ 1956974 h 4379906"/>
                <a:gd name="connsiteX78" fmla="*/ 3830836 w 7297862"/>
                <a:gd name="connsiteY78" fmla="*/ 1975260 h 4379906"/>
                <a:gd name="connsiteX79" fmla="*/ 3995308 w 7297862"/>
                <a:gd name="connsiteY79" fmla="*/ 1870114 h 4379906"/>
                <a:gd name="connsiteX80" fmla="*/ 4013583 w 7297862"/>
                <a:gd name="connsiteY80" fmla="*/ 1856399 h 4379906"/>
                <a:gd name="connsiteX81" fmla="*/ 4043279 w 7297862"/>
                <a:gd name="connsiteY81" fmla="*/ 1835827 h 4379906"/>
                <a:gd name="connsiteX82" fmla="*/ 4132368 w 7297862"/>
                <a:gd name="connsiteY82" fmla="*/ 1671251 h 4379906"/>
                <a:gd name="connsiteX83" fmla="*/ 4150643 w 7297862"/>
                <a:gd name="connsiteY83" fmla="*/ 1641536 h 4379906"/>
                <a:gd name="connsiteX84" fmla="*/ 4310547 w 7297862"/>
                <a:gd name="connsiteY84" fmla="*/ 1495245 h 4379906"/>
                <a:gd name="connsiteX85" fmla="*/ 4356234 w 7297862"/>
                <a:gd name="connsiteY85" fmla="*/ 1417529 h 4379906"/>
                <a:gd name="connsiteX86" fmla="*/ 4369940 w 7297862"/>
                <a:gd name="connsiteY86" fmla="*/ 1385528 h 4379906"/>
                <a:gd name="connsiteX87" fmla="*/ 4424764 w 7297862"/>
                <a:gd name="connsiteY87" fmla="*/ 1296382 h 4379906"/>
                <a:gd name="connsiteX88" fmla="*/ 4433901 w 7297862"/>
                <a:gd name="connsiteY88" fmla="*/ 1282667 h 4379906"/>
                <a:gd name="connsiteX89" fmla="*/ 4447607 w 7297862"/>
                <a:gd name="connsiteY89" fmla="*/ 1275810 h 4379906"/>
                <a:gd name="connsiteX90" fmla="*/ 4493294 w 7297862"/>
                <a:gd name="connsiteY90" fmla="*/ 1248381 h 4379906"/>
                <a:gd name="connsiteX91" fmla="*/ 4500147 w 7297862"/>
                <a:gd name="connsiteY91" fmla="*/ 1236952 h 4379906"/>
                <a:gd name="connsiteX92" fmla="*/ 4509284 w 7297862"/>
                <a:gd name="connsiteY92" fmla="*/ 1220951 h 4379906"/>
                <a:gd name="connsiteX93" fmla="*/ 4511569 w 7297862"/>
                <a:gd name="connsiteY93" fmla="*/ 1204951 h 4379906"/>
                <a:gd name="connsiteX94" fmla="*/ 4609795 w 7297862"/>
                <a:gd name="connsiteY94" fmla="*/ 1074661 h 4379906"/>
                <a:gd name="connsiteX95" fmla="*/ 4621217 w 7297862"/>
                <a:gd name="connsiteY95" fmla="*/ 1060946 h 4379906"/>
                <a:gd name="connsiteX96" fmla="*/ 4632639 w 7297862"/>
                <a:gd name="connsiteY96" fmla="*/ 1049517 h 4379906"/>
                <a:gd name="connsiteX97" fmla="*/ 4646345 w 7297862"/>
                <a:gd name="connsiteY97" fmla="*/ 1035803 h 4379906"/>
                <a:gd name="connsiteX98" fmla="*/ 4676041 w 7297862"/>
                <a:gd name="connsiteY98" fmla="*/ 1012945 h 4379906"/>
                <a:gd name="connsiteX99" fmla="*/ 4685178 w 7297862"/>
                <a:gd name="connsiteY99" fmla="*/ 999230 h 4379906"/>
                <a:gd name="connsiteX100" fmla="*/ 4728581 w 7297862"/>
                <a:gd name="connsiteY100" fmla="*/ 951228 h 4379906"/>
                <a:gd name="connsiteX101" fmla="*/ 4753708 w 7297862"/>
                <a:gd name="connsiteY101" fmla="*/ 926085 h 4379906"/>
                <a:gd name="connsiteX102" fmla="*/ 4813101 w 7297862"/>
                <a:gd name="connsiteY102" fmla="*/ 825510 h 4379906"/>
                <a:gd name="connsiteX103" fmla="*/ 4833660 w 7297862"/>
                <a:gd name="connsiteY103" fmla="*/ 791224 h 4379906"/>
                <a:gd name="connsiteX104" fmla="*/ 4886200 w 7297862"/>
                <a:gd name="connsiteY104" fmla="*/ 667791 h 4379906"/>
                <a:gd name="connsiteX105" fmla="*/ 4899906 w 7297862"/>
                <a:gd name="connsiteY105" fmla="*/ 638076 h 4379906"/>
                <a:gd name="connsiteX106" fmla="*/ 4922750 w 7297862"/>
                <a:gd name="connsiteY106" fmla="*/ 592360 h 4379906"/>
                <a:gd name="connsiteX107" fmla="*/ 4931887 w 7297862"/>
                <a:gd name="connsiteY107" fmla="*/ 578646 h 4379906"/>
                <a:gd name="connsiteX108" fmla="*/ 5023260 w 7297862"/>
                <a:gd name="connsiteY108" fmla="*/ 418641 h 4379906"/>
                <a:gd name="connsiteX109" fmla="*/ 5020976 w 7297862"/>
                <a:gd name="connsiteY109" fmla="*/ 404926 h 4379906"/>
                <a:gd name="connsiteX110" fmla="*/ 5020976 w 7297862"/>
                <a:gd name="connsiteY110" fmla="*/ 393497 h 4379906"/>
                <a:gd name="connsiteX111" fmla="*/ 5071232 w 7297862"/>
                <a:gd name="connsiteY111" fmla="*/ 295208 h 4379906"/>
                <a:gd name="connsiteX112" fmla="*/ 5082653 w 7297862"/>
                <a:gd name="connsiteY112" fmla="*/ 279208 h 4379906"/>
                <a:gd name="connsiteX113" fmla="*/ 5148899 w 7297862"/>
                <a:gd name="connsiteY113" fmla="*/ 206063 h 4379906"/>
                <a:gd name="connsiteX114" fmla="*/ 5158036 w 7297862"/>
                <a:gd name="connsiteY114" fmla="*/ 190062 h 4379906"/>
                <a:gd name="connsiteX115" fmla="*/ 5226567 w 7297862"/>
                <a:gd name="connsiteY115" fmla="*/ 48343 h 4379906"/>
                <a:gd name="connsiteX116" fmla="*/ 5249410 w 7297862"/>
                <a:gd name="connsiteY116" fmla="*/ 23200 h 4379906"/>
                <a:gd name="connsiteX117" fmla="*/ 5296239 w 7297862"/>
                <a:gd name="connsiteY117" fmla="*/ 56 h 4379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7297862" h="4379906">
                  <a:moveTo>
                    <a:pt x="5296239" y="56"/>
                  </a:moveTo>
                  <a:cubicBezTo>
                    <a:pt x="5312800" y="913"/>
                    <a:pt x="5330504" y="11771"/>
                    <a:pt x="5349921" y="36914"/>
                  </a:cubicBezTo>
                  <a:cubicBezTo>
                    <a:pt x="5359058" y="43772"/>
                    <a:pt x="5365911" y="52915"/>
                    <a:pt x="5372764" y="59772"/>
                  </a:cubicBezTo>
                  <a:cubicBezTo>
                    <a:pt x="5388755" y="75773"/>
                    <a:pt x="5402461" y="91773"/>
                    <a:pt x="5416167" y="110060"/>
                  </a:cubicBezTo>
                  <a:cubicBezTo>
                    <a:pt x="5420735" y="116917"/>
                    <a:pt x="5425304" y="121488"/>
                    <a:pt x="5429873" y="128346"/>
                  </a:cubicBezTo>
                  <a:cubicBezTo>
                    <a:pt x="5500687" y="233492"/>
                    <a:pt x="5518962" y="366067"/>
                    <a:pt x="5624041" y="443784"/>
                  </a:cubicBezTo>
                  <a:cubicBezTo>
                    <a:pt x="5630894" y="450642"/>
                    <a:pt x="5642316" y="457499"/>
                    <a:pt x="5651453" y="464356"/>
                  </a:cubicBezTo>
                  <a:cubicBezTo>
                    <a:pt x="5708562" y="514644"/>
                    <a:pt x="5758817" y="571788"/>
                    <a:pt x="5809073" y="631219"/>
                  </a:cubicBezTo>
                  <a:cubicBezTo>
                    <a:pt x="5818210" y="640362"/>
                    <a:pt x="5825063" y="649505"/>
                    <a:pt x="5831916" y="656362"/>
                  </a:cubicBezTo>
                  <a:cubicBezTo>
                    <a:pt x="5866181" y="766080"/>
                    <a:pt x="5930143" y="843797"/>
                    <a:pt x="6003241" y="919227"/>
                  </a:cubicBezTo>
                  <a:cubicBezTo>
                    <a:pt x="6012379" y="928371"/>
                    <a:pt x="6021516" y="937514"/>
                    <a:pt x="6030653" y="946657"/>
                  </a:cubicBezTo>
                  <a:cubicBezTo>
                    <a:pt x="6064919" y="1006087"/>
                    <a:pt x="6106037" y="1060946"/>
                    <a:pt x="6147155" y="1113519"/>
                  </a:cubicBezTo>
                  <a:cubicBezTo>
                    <a:pt x="6151723" y="1120377"/>
                    <a:pt x="6156292" y="1124948"/>
                    <a:pt x="6160861" y="1129520"/>
                  </a:cubicBezTo>
                  <a:cubicBezTo>
                    <a:pt x="6167713" y="1136377"/>
                    <a:pt x="6176851" y="1143234"/>
                    <a:pt x="6183704" y="1152378"/>
                  </a:cubicBezTo>
                  <a:cubicBezTo>
                    <a:pt x="6188273" y="1156949"/>
                    <a:pt x="6190557" y="1159235"/>
                    <a:pt x="6195126" y="1163807"/>
                  </a:cubicBezTo>
                  <a:cubicBezTo>
                    <a:pt x="6215685" y="1186664"/>
                    <a:pt x="6233959" y="1211808"/>
                    <a:pt x="6249950" y="1234666"/>
                  </a:cubicBezTo>
                  <a:cubicBezTo>
                    <a:pt x="6254519" y="1239237"/>
                    <a:pt x="6256803" y="1243809"/>
                    <a:pt x="6259087" y="1246095"/>
                  </a:cubicBezTo>
                  <a:cubicBezTo>
                    <a:pt x="6263656" y="1250666"/>
                    <a:pt x="6268225" y="1255238"/>
                    <a:pt x="6272793" y="1257524"/>
                  </a:cubicBezTo>
                  <a:cubicBezTo>
                    <a:pt x="6336755" y="1289525"/>
                    <a:pt x="6380157" y="1326097"/>
                    <a:pt x="6380157" y="1406100"/>
                  </a:cubicBezTo>
                  <a:cubicBezTo>
                    <a:pt x="6380157" y="1412957"/>
                    <a:pt x="6382441" y="1417529"/>
                    <a:pt x="6384726" y="1422100"/>
                  </a:cubicBezTo>
                  <a:cubicBezTo>
                    <a:pt x="6387010" y="1428958"/>
                    <a:pt x="6389295" y="1433529"/>
                    <a:pt x="6389295" y="1440387"/>
                  </a:cubicBezTo>
                  <a:cubicBezTo>
                    <a:pt x="6393863" y="1444958"/>
                    <a:pt x="6398432" y="1449530"/>
                    <a:pt x="6403001" y="1456387"/>
                  </a:cubicBezTo>
                  <a:cubicBezTo>
                    <a:pt x="6407569" y="1460959"/>
                    <a:pt x="6409853" y="1465530"/>
                    <a:pt x="6414422" y="1470102"/>
                  </a:cubicBezTo>
                  <a:cubicBezTo>
                    <a:pt x="6418991" y="1476959"/>
                    <a:pt x="6421275" y="1481531"/>
                    <a:pt x="6425844" y="1486102"/>
                  </a:cubicBezTo>
                  <a:cubicBezTo>
                    <a:pt x="6469247" y="1593534"/>
                    <a:pt x="6576611" y="1655250"/>
                    <a:pt x="6610875" y="1764968"/>
                  </a:cubicBezTo>
                  <a:cubicBezTo>
                    <a:pt x="6615444" y="1778683"/>
                    <a:pt x="6617729" y="1792397"/>
                    <a:pt x="6622297" y="1803826"/>
                  </a:cubicBezTo>
                  <a:cubicBezTo>
                    <a:pt x="6633719" y="1840399"/>
                    <a:pt x="6642856" y="1876971"/>
                    <a:pt x="6654278" y="1913544"/>
                  </a:cubicBezTo>
                  <a:cubicBezTo>
                    <a:pt x="6656562" y="1924973"/>
                    <a:pt x="6661131" y="1938688"/>
                    <a:pt x="6665699" y="1950117"/>
                  </a:cubicBezTo>
                  <a:cubicBezTo>
                    <a:pt x="6754789" y="2153551"/>
                    <a:pt x="6905555" y="2331843"/>
                    <a:pt x="7019772" y="2519277"/>
                  </a:cubicBezTo>
                  <a:cubicBezTo>
                    <a:pt x="7028909" y="2528420"/>
                    <a:pt x="7035763" y="2537563"/>
                    <a:pt x="7044899" y="2546706"/>
                  </a:cubicBezTo>
                  <a:cubicBezTo>
                    <a:pt x="7097439" y="2601565"/>
                    <a:pt x="7154548" y="2656424"/>
                    <a:pt x="7197951" y="2722712"/>
                  </a:cubicBezTo>
                  <a:cubicBezTo>
                    <a:pt x="7204803" y="2731855"/>
                    <a:pt x="7209372" y="2743284"/>
                    <a:pt x="7216225" y="2752427"/>
                  </a:cubicBezTo>
                  <a:cubicBezTo>
                    <a:pt x="7235642" y="2786714"/>
                    <a:pt x="7253346" y="2822715"/>
                    <a:pt x="7268479" y="2859573"/>
                  </a:cubicBezTo>
                  <a:lnTo>
                    <a:pt x="7297862" y="2949145"/>
                  </a:lnTo>
                  <a:lnTo>
                    <a:pt x="7297862" y="4379906"/>
                  </a:lnTo>
                  <a:lnTo>
                    <a:pt x="0" y="4379906"/>
                  </a:lnTo>
                  <a:cubicBezTo>
                    <a:pt x="59393" y="4299904"/>
                    <a:pt x="194169" y="4171900"/>
                    <a:pt x="342651" y="4037038"/>
                  </a:cubicBezTo>
                  <a:cubicBezTo>
                    <a:pt x="349504" y="4030181"/>
                    <a:pt x="356357" y="4025609"/>
                    <a:pt x="360926" y="4021038"/>
                  </a:cubicBezTo>
                  <a:cubicBezTo>
                    <a:pt x="792666" y="3824460"/>
                    <a:pt x="1103336" y="3477021"/>
                    <a:pt x="1395731" y="3095295"/>
                  </a:cubicBezTo>
                  <a:cubicBezTo>
                    <a:pt x="1414006" y="3086152"/>
                    <a:pt x="1441418" y="3086152"/>
                    <a:pt x="1457408" y="3067865"/>
                  </a:cubicBezTo>
                  <a:cubicBezTo>
                    <a:pt x="1493958" y="3033579"/>
                    <a:pt x="1503095" y="2978720"/>
                    <a:pt x="1521370" y="2935290"/>
                  </a:cubicBezTo>
                  <a:cubicBezTo>
                    <a:pt x="1564772" y="2864431"/>
                    <a:pt x="1662999" y="2882717"/>
                    <a:pt x="1715538" y="2818715"/>
                  </a:cubicBezTo>
                  <a:cubicBezTo>
                    <a:pt x="1813765" y="2686139"/>
                    <a:pt x="1902854" y="2553564"/>
                    <a:pt x="2035346" y="2459847"/>
                  </a:cubicBezTo>
                  <a:cubicBezTo>
                    <a:pt x="2049052" y="2452989"/>
                    <a:pt x="2060473" y="2443846"/>
                    <a:pt x="2071895" y="2436989"/>
                  </a:cubicBezTo>
                  <a:cubicBezTo>
                    <a:pt x="2094739" y="2423274"/>
                    <a:pt x="2119866" y="2407274"/>
                    <a:pt x="2142710" y="2393559"/>
                  </a:cubicBezTo>
                  <a:cubicBezTo>
                    <a:pt x="2176975" y="2370701"/>
                    <a:pt x="2192965" y="2338700"/>
                    <a:pt x="2197534" y="2304413"/>
                  </a:cubicBezTo>
                  <a:cubicBezTo>
                    <a:pt x="2199818" y="2295270"/>
                    <a:pt x="2199818" y="2286127"/>
                    <a:pt x="2199818" y="2276984"/>
                  </a:cubicBezTo>
                  <a:cubicBezTo>
                    <a:pt x="2204387" y="2233554"/>
                    <a:pt x="2231799" y="2196981"/>
                    <a:pt x="2266064" y="2171838"/>
                  </a:cubicBezTo>
                  <a:cubicBezTo>
                    <a:pt x="2275201" y="2164980"/>
                    <a:pt x="2282054" y="2155837"/>
                    <a:pt x="2291192" y="2146694"/>
                  </a:cubicBezTo>
                  <a:cubicBezTo>
                    <a:pt x="2307182" y="2116979"/>
                    <a:pt x="2323172" y="2087264"/>
                    <a:pt x="2339163" y="2057549"/>
                  </a:cubicBezTo>
                  <a:cubicBezTo>
                    <a:pt x="2343731" y="2046120"/>
                    <a:pt x="2348300" y="2036976"/>
                    <a:pt x="2355153" y="2027833"/>
                  </a:cubicBezTo>
                  <a:cubicBezTo>
                    <a:pt x="2444242" y="1956974"/>
                    <a:pt x="2471654" y="1851828"/>
                    <a:pt x="2505919" y="1739824"/>
                  </a:cubicBezTo>
                  <a:cubicBezTo>
                    <a:pt x="2510488" y="1728395"/>
                    <a:pt x="2515057" y="1716967"/>
                    <a:pt x="2517341" y="1705538"/>
                  </a:cubicBezTo>
                  <a:cubicBezTo>
                    <a:pt x="2531047" y="1671251"/>
                    <a:pt x="2544753" y="1636964"/>
                    <a:pt x="2556175" y="1600391"/>
                  </a:cubicBezTo>
                  <a:cubicBezTo>
                    <a:pt x="2563028" y="1595820"/>
                    <a:pt x="2569881" y="1588963"/>
                    <a:pt x="2579018" y="1582105"/>
                  </a:cubicBezTo>
                  <a:cubicBezTo>
                    <a:pt x="2665823" y="1529532"/>
                    <a:pt x="2711510" y="1433529"/>
                    <a:pt x="2773187" y="1348955"/>
                  </a:cubicBezTo>
                  <a:cubicBezTo>
                    <a:pt x="2780040" y="1342098"/>
                    <a:pt x="2786893" y="1335240"/>
                    <a:pt x="2793746" y="1328383"/>
                  </a:cubicBezTo>
                  <a:cubicBezTo>
                    <a:pt x="2841717" y="1291810"/>
                    <a:pt x="2878267" y="1241523"/>
                    <a:pt x="2919385" y="1198093"/>
                  </a:cubicBezTo>
                  <a:cubicBezTo>
                    <a:pt x="2928522" y="1191236"/>
                    <a:pt x="2935375" y="1182093"/>
                    <a:pt x="2944512" y="1172950"/>
                  </a:cubicBezTo>
                  <a:cubicBezTo>
                    <a:pt x="2951365" y="1163807"/>
                    <a:pt x="2958218" y="1154663"/>
                    <a:pt x="2967356" y="1147806"/>
                  </a:cubicBezTo>
                  <a:cubicBezTo>
                    <a:pt x="2976493" y="1138663"/>
                    <a:pt x="2985630" y="1131806"/>
                    <a:pt x="2997052" y="1124948"/>
                  </a:cubicBezTo>
                  <a:cubicBezTo>
                    <a:pt x="3038170" y="1099805"/>
                    <a:pt x="3077004" y="1090661"/>
                    <a:pt x="3111269" y="1092947"/>
                  </a:cubicBezTo>
                  <a:cubicBezTo>
                    <a:pt x="3124975" y="1092947"/>
                    <a:pt x="3134112" y="1095233"/>
                    <a:pt x="3145534" y="1099805"/>
                  </a:cubicBezTo>
                  <a:cubicBezTo>
                    <a:pt x="3161524" y="1102090"/>
                    <a:pt x="3175231" y="1108948"/>
                    <a:pt x="3186652" y="1113519"/>
                  </a:cubicBezTo>
                  <a:cubicBezTo>
                    <a:pt x="3280310" y="1184379"/>
                    <a:pt x="3298585" y="1307811"/>
                    <a:pt x="3360262" y="1403814"/>
                  </a:cubicBezTo>
                  <a:cubicBezTo>
                    <a:pt x="3364831" y="1412957"/>
                    <a:pt x="3371684" y="1422100"/>
                    <a:pt x="3376252" y="1428958"/>
                  </a:cubicBezTo>
                  <a:cubicBezTo>
                    <a:pt x="3383105" y="1438101"/>
                    <a:pt x="3387674" y="1447244"/>
                    <a:pt x="3394527" y="1454101"/>
                  </a:cubicBezTo>
                  <a:cubicBezTo>
                    <a:pt x="3401380" y="1465530"/>
                    <a:pt x="3405949" y="1474673"/>
                    <a:pt x="3415086" y="1486102"/>
                  </a:cubicBezTo>
                  <a:cubicBezTo>
                    <a:pt x="3435645" y="1513532"/>
                    <a:pt x="3458488" y="1538675"/>
                    <a:pt x="3483616" y="1563819"/>
                  </a:cubicBezTo>
                  <a:cubicBezTo>
                    <a:pt x="3490469" y="1572962"/>
                    <a:pt x="3499607" y="1579819"/>
                    <a:pt x="3506460" y="1586677"/>
                  </a:cubicBezTo>
                  <a:cubicBezTo>
                    <a:pt x="3531587" y="1616392"/>
                    <a:pt x="3556715" y="1643821"/>
                    <a:pt x="3584127" y="1666679"/>
                  </a:cubicBezTo>
                  <a:cubicBezTo>
                    <a:pt x="3593264" y="1673537"/>
                    <a:pt x="3602402" y="1680394"/>
                    <a:pt x="3611539" y="1689537"/>
                  </a:cubicBezTo>
                  <a:cubicBezTo>
                    <a:pt x="3620676" y="1696394"/>
                    <a:pt x="3632098" y="1703252"/>
                    <a:pt x="3641236" y="1712395"/>
                  </a:cubicBezTo>
                  <a:cubicBezTo>
                    <a:pt x="3650373" y="1719252"/>
                    <a:pt x="3657226" y="1728395"/>
                    <a:pt x="3666363" y="1737539"/>
                  </a:cubicBezTo>
                  <a:cubicBezTo>
                    <a:pt x="3670932" y="1739824"/>
                    <a:pt x="3673216" y="1742110"/>
                    <a:pt x="3675501" y="1746682"/>
                  </a:cubicBezTo>
                  <a:cubicBezTo>
                    <a:pt x="3680069" y="1748968"/>
                    <a:pt x="3682354" y="1751253"/>
                    <a:pt x="3684638" y="1753539"/>
                  </a:cubicBezTo>
                  <a:cubicBezTo>
                    <a:pt x="3732609" y="1815255"/>
                    <a:pt x="3812561" y="1858685"/>
                    <a:pt x="3823983" y="1938688"/>
                  </a:cubicBezTo>
                  <a:cubicBezTo>
                    <a:pt x="3823983" y="1943259"/>
                    <a:pt x="3826267" y="1950117"/>
                    <a:pt x="3828551" y="1956974"/>
                  </a:cubicBezTo>
                  <a:cubicBezTo>
                    <a:pt x="3828551" y="1963831"/>
                    <a:pt x="3830836" y="1968403"/>
                    <a:pt x="3830836" y="1975260"/>
                  </a:cubicBezTo>
                  <a:cubicBezTo>
                    <a:pt x="3858248" y="1904401"/>
                    <a:pt x="3938200" y="1904401"/>
                    <a:pt x="3995308" y="1870114"/>
                  </a:cubicBezTo>
                  <a:cubicBezTo>
                    <a:pt x="3999877" y="1865543"/>
                    <a:pt x="4006730" y="1860971"/>
                    <a:pt x="4013583" y="1856399"/>
                  </a:cubicBezTo>
                  <a:cubicBezTo>
                    <a:pt x="4025004" y="1849542"/>
                    <a:pt x="4034142" y="1842685"/>
                    <a:pt x="4043279" y="1835827"/>
                  </a:cubicBezTo>
                  <a:cubicBezTo>
                    <a:pt x="4091250" y="1796969"/>
                    <a:pt x="4123231" y="1748968"/>
                    <a:pt x="4132368" y="1671251"/>
                  </a:cubicBezTo>
                  <a:cubicBezTo>
                    <a:pt x="4139221" y="1662108"/>
                    <a:pt x="4146074" y="1650679"/>
                    <a:pt x="4150643" y="1641536"/>
                  </a:cubicBezTo>
                  <a:cubicBezTo>
                    <a:pt x="4189477" y="1577534"/>
                    <a:pt x="4237448" y="1522675"/>
                    <a:pt x="4310547" y="1495245"/>
                  </a:cubicBezTo>
                  <a:cubicBezTo>
                    <a:pt x="4337959" y="1476959"/>
                    <a:pt x="4353949" y="1451815"/>
                    <a:pt x="4356234" y="1417529"/>
                  </a:cubicBezTo>
                  <a:cubicBezTo>
                    <a:pt x="4360802" y="1406100"/>
                    <a:pt x="4365371" y="1396957"/>
                    <a:pt x="4369940" y="1385528"/>
                  </a:cubicBezTo>
                  <a:cubicBezTo>
                    <a:pt x="4383646" y="1353527"/>
                    <a:pt x="4401920" y="1323811"/>
                    <a:pt x="4424764" y="1296382"/>
                  </a:cubicBezTo>
                  <a:cubicBezTo>
                    <a:pt x="4427048" y="1291810"/>
                    <a:pt x="4431617" y="1287239"/>
                    <a:pt x="4433901" y="1282667"/>
                  </a:cubicBezTo>
                  <a:cubicBezTo>
                    <a:pt x="4438470" y="1282667"/>
                    <a:pt x="4443038" y="1280382"/>
                    <a:pt x="4447607" y="1275810"/>
                  </a:cubicBezTo>
                  <a:cubicBezTo>
                    <a:pt x="4468166" y="1271238"/>
                    <a:pt x="4484157" y="1262095"/>
                    <a:pt x="4493294" y="1248381"/>
                  </a:cubicBezTo>
                  <a:cubicBezTo>
                    <a:pt x="4495578" y="1246095"/>
                    <a:pt x="4497863" y="1241523"/>
                    <a:pt x="4500147" y="1236952"/>
                  </a:cubicBezTo>
                  <a:cubicBezTo>
                    <a:pt x="4504716" y="1232380"/>
                    <a:pt x="4507000" y="1227809"/>
                    <a:pt x="4509284" y="1220951"/>
                  </a:cubicBezTo>
                  <a:cubicBezTo>
                    <a:pt x="4509284" y="1216380"/>
                    <a:pt x="4511569" y="1211808"/>
                    <a:pt x="4511569" y="1204951"/>
                  </a:cubicBezTo>
                  <a:cubicBezTo>
                    <a:pt x="4532128" y="1147806"/>
                    <a:pt x="4577814" y="1113519"/>
                    <a:pt x="4609795" y="1074661"/>
                  </a:cubicBezTo>
                  <a:cubicBezTo>
                    <a:pt x="4614364" y="1070089"/>
                    <a:pt x="4618933" y="1065518"/>
                    <a:pt x="4621217" y="1060946"/>
                  </a:cubicBezTo>
                  <a:cubicBezTo>
                    <a:pt x="4625786" y="1056375"/>
                    <a:pt x="4630354" y="1054089"/>
                    <a:pt x="4632639" y="1049517"/>
                  </a:cubicBezTo>
                  <a:cubicBezTo>
                    <a:pt x="4637207" y="1044946"/>
                    <a:pt x="4641776" y="1040374"/>
                    <a:pt x="4646345" y="1035803"/>
                  </a:cubicBezTo>
                  <a:cubicBezTo>
                    <a:pt x="4655482" y="1028945"/>
                    <a:pt x="4666904" y="1019802"/>
                    <a:pt x="4676041" y="1012945"/>
                  </a:cubicBezTo>
                  <a:cubicBezTo>
                    <a:pt x="4678325" y="1008373"/>
                    <a:pt x="4682894" y="1003802"/>
                    <a:pt x="4685178" y="999230"/>
                  </a:cubicBezTo>
                  <a:cubicBezTo>
                    <a:pt x="4698884" y="983229"/>
                    <a:pt x="4712590" y="967229"/>
                    <a:pt x="4728581" y="951228"/>
                  </a:cubicBezTo>
                  <a:cubicBezTo>
                    <a:pt x="4737718" y="942085"/>
                    <a:pt x="4746855" y="932942"/>
                    <a:pt x="4753708" y="926085"/>
                  </a:cubicBezTo>
                  <a:cubicBezTo>
                    <a:pt x="4776552" y="894084"/>
                    <a:pt x="4794827" y="859797"/>
                    <a:pt x="4813101" y="825510"/>
                  </a:cubicBezTo>
                  <a:cubicBezTo>
                    <a:pt x="4819954" y="814081"/>
                    <a:pt x="4826807" y="802652"/>
                    <a:pt x="4833660" y="791224"/>
                  </a:cubicBezTo>
                  <a:cubicBezTo>
                    <a:pt x="4851935" y="747794"/>
                    <a:pt x="4867925" y="706649"/>
                    <a:pt x="4886200" y="667791"/>
                  </a:cubicBezTo>
                  <a:cubicBezTo>
                    <a:pt x="4890769" y="658648"/>
                    <a:pt x="4895337" y="649505"/>
                    <a:pt x="4899906" y="638076"/>
                  </a:cubicBezTo>
                  <a:cubicBezTo>
                    <a:pt x="4906759" y="622075"/>
                    <a:pt x="4913612" y="606075"/>
                    <a:pt x="4922750" y="592360"/>
                  </a:cubicBezTo>
                  <a:cubicBezTo>
                    <a:pt x="4927318" y="587789"/>
                    <a:pt x="4929603" y="583217"/>
                    <a:pt x="4931887" y="578646"/>
                  </a:cubicBezTo>
                  <a:cubicBezTo>
                    <a:pt x="4950162" y="516929"/>
                    <a:pt x="5011839" y="482643"/>
                    <a:pt x="5023260" y="418641"/>
                  </a:cubicBezTo>
                  <a:cubicBezTo>
                    <a:pt x="5023260" y="414069"/>
                    <a:pt x="5020976" y="409497"/>
                    <a:pt x="5020976" y="404926"/>
                  </a:cubicBezTo>
                  <a:cubicBezTo>
                    <a:pt x="5020976" y="402640"/>
                    <a:pt x="5020976" y="398068"/>
                    <a:pt x="5020976" y="393497"/>
                  </a:cubicBezTo>
                  <a:cubicBezTo>
                    <a:pt x="5030113" y="356924"/>
                    <a:pt x="5039251" y="322638"/>
                    <a:pt x="5071232" y="295208"/>
                  </a:cubicBezTo>
                  <a:cubicBezTo>
                    <a:pt x="5073516" y="288351"/>
                    <a:pt x="5078085" y="283779"/>
                    <a:pt x="5082653" y="279208"/>
                  </a:cubicBezTo>
                  <a:cubicBezTo>
                    <a:pt x="5103212" y="254064"/>
                    <a:pt x="5132909" y="233492"/>
                    <a:pt x="5148899" y="206063"/>
                  </a:cubicBezTo>
                  <a:cubicBezTo>
                    <a:pt x="5151183" y="201491"/>
                    <a:pt x="5155752" y="194634"/>
                    <a:pt x="5158036" y="190062"/>
                  </a:cubicBezTo>
                  <a:cubicBezTo>
                    <a:pt x="5185448" y="144346"/>
                    <a:pt x="5206007" y="98631"/>
                    <a:pt x="5226567" y="48343"/>
                  </a:cubicBezTo>
                  <a:cubicBezTo>
                    <a:pt x="5233420" y="39200"/>
                    <a:pt x="5242557" y="30057"/>
                    <a:pt x="5249410" y="23200"/>
                  </a:cubicBezTo>
                  <a:cubicBezTo>
                    <a:pt x="5264258" y="8342"/>
                    <a:pt x="5279677" y="-801"/>
                    <a:pt x="5296239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4" name="Freeform 8">
              <a:extLst>
                <a:ext uri="{FF2B5EF4-FFF2-40B4-BE49-F238E27FC236}">
                  <a16:creationId xmlns:a16="http://schemas.microsoft.com/office/drawing/2014/main" id="{90103B8D-5B4F-4692-AC45-F3A554A20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9390" y="2369491"/>
              <a:ext cx="1846666" cy="1407341"/>
            </a:xfrm>
            <a:custGeom>
              <a:avLst/>
              <a:gdLst>
                <a:gd name="T0" fmla="*/ 748 w 809"/>
                <a:gd name="T1" fmla="*/ 615 h 618"/>
                <a:gd name="T2" fmla="*/ 736 w 809"/>
                <a:gd name="T3" fmla="*/ 611 h 618"/>
                <a:gd name="T4" fmla="*/ 672 w 809"/>
                <a:gd name="T5" fmla="*/ 592 h 618"/>
                <a:gd name="T6" fmla="*/ 633 w 809"/>
                <a:gd name="T7" fmla="*/ 546 h 618"/>
                <a:gd name="T8" fmla="*/ 588 w 809"/>
                <a:gd name="T9" fmla="*/ 533 h 618"/>
                <a:gd name="T10" fmla="*/ 525 w 809"/>
                <a:gd name="T11" fmla="*/ 499 h 618"/>
                <a:gd name="T12" fmla="*/ 511 w 809"/>
                <a:gd name="T13" fmla="*/ 498 h 618"/>
                <a:gd name="T14" fmla="*/ 467 w 809"/>
                <a:gd name="T15" fmla="*/ 541 h 618"/>
                <a:gd name="T16" fmla="*/ 423 w 809"/>
                <a:gd name="T17" fmla="*/ 518 h 618"/>
                <a:gd name="T18" fmla="*/ 411 w 809"/>
                <a:gd name="T19" fmla="*/ 523 h 618"/>
                <a:gd name="T20" fmla="*/ 337 w 809"/>
                <a:gd name="T21" fmla="*/ 520 h 618"/>
                <a:gd name="T22" fmla="*/ 323 w 809"/>
                <a:gd name="T23" fmla="*/ 563 h 618"/>
                <a:gd name="T24" fmla="*/ 277 w 809"/>
                <a:gd name="T25" fmla="*/ 576 h 618"/>
                <a:gd name="T26" fmla="*/ 266 w 809"/>
                <a:gd name="T27" fmla="*/ 543 h 618"/>
                <a:gd name="T28" fmla="*/ 241 w 809"/>
                <a:gd name="T29" fmla="*/ 524 h 618"/>
                <a:gd name="T30" fmla="*/ 219 w 809"/>
                <a:gd name="T31" fmla="*/ 517 h 618"/>
                <a:gd name="T32" fmla="*/ 181 w 809"/>
                <a:gd name="T33" fmla="*/ 565 h 618"/>
                <a:gd name="T34" fmla="*/ 152 w 809"/>
                <a:gd name="T35" fmla="*/ 568 h 618"/>
                <a:gd name="T36" fmla="*/ 137 w 809"/>
                <a:gd name="T37" fmla="*/ 560 h 618"/>
                <a:gd name="T38" fmla="*/ 63 w 809"/>
                <a:gd name="T39" fmla="*/ 548 h 618"/>
                <a:gd name="T40" fmla="*/ 51 w 809"/>
                <a:gd name="T41" fmla="*/ 544 h 618"/>
                <a:gd name="T42" fmla="*/ 42 w 809"/>
                <a:gd name="T43" fmla="*/ 479 h 618"/>
                <a:gd name="T44" fmla="*/ 54 w 809"/>
                <a:gd name="T45" fmla="*/ 473 h 618"/>
                <a:gd name="T46" fmla="*/ 65 w 809"/>
                <a:gd name="T47" fmla="*/ 463 h 618"/>
                <a:gd name="T48" fmla="*/ 72 w 809"/>
                <a:gd name="T49" fmla="*/ 449 h 618"/>
                <a:gd name="T50" fmla="*/ 111 w 809"/>
                <a:gd name="T51" fmla="*/ 413 h 618"/>
                <a:gd name="T52" fmla="*/ 144 w 809"/>
                <a:gd name="T53" fmla="*/ 357 h 618"/>
                <a:gd name="T54" fmla="*/ 168 w 809"/>
                <a:gd name="T55" fmla="*/ 294 h 618"/>
                <a:gd name="T56" fmla="*/ 184 w 809"/>
                <a:gd name="T57" fmla="*/ 269 h 618"/>
                <a:gd name="T58" fmla="*/ 226 w 809"/>
                <a:gd name="T59" fmla="*/ 194 h 618"/>
                <a:gd name="T60" fmla="*/ 245 w 809"/>
                <a:gd name="T61" fmla="*/ 145 h 618"/>
                <a:gd name="T62" fmla="*/ 274 w 809"/>
                <a:gd name="T63" fmla="*/ 102 h 618"/>
                <a:gd name="T64" fmla="*/ 316 w 809"/>
                <a:gd name="T65" fmla="*/ 33 h 618"/>
                <a:gd name="T66" fmla="*/ 331 w 809"/>
                <a:gd name="T67" fmla="*/ 12 h 618"/>
                <a:gd name="T68" fmla="*/ 373 w 809"/>
                <a:gd name="T69" fmla="*/ 37 h 618"/>
                <a:gd name="T70" fmla="*/ 398 w 809"/>
                <a:gd name="T71" fmla="*/ 69 h 618"/>
                <a:gd name="T72" fmla="*/ 494 w 809"/>
                <a:gd name="T73" fmla="*/ 210 h 618"/>
                <a:gd name="T74" fmla="*/ 575 w 809"/>
                <a:gd name="T75" fmla="*/ 302 h 618"/>
                <a:gd name="T76" fmla="*/ 664 w 809"/>
                <a:gd name="T77" fmla="*/ 429 h 618"/>
                <a:gd name="T78" fmla="*/ 721 w 809"/>
                <a:gd name="T79" fmla="*/ 509 h 618"/>
                <a:gd name="T80" fmla="*/ 736 w 809"/>
                <a:gd name="T81" fmla="*/ 524 h 618"/>
                <a:gd name="T82" fmla="*/ 764 w 809"/>
                <a:gd name="T83" fmla="*/ 558 h 618"/>
                <a:gd name="T84" fmla="*/ 771 w 809"/>
                <a:gd name="T85" fmla="*/ 569 h 618"/>
                <a:gd name="T86" fmla="*/ 805 w 809"/>
                <a:gd name="T87" fmla="*/ 59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09" h="618">
                  <a:moveTo>
                    <a:pt x="800" y="592"/>
                  </a:moveTo>
                  <a:cubicBezTo>
                    <a:pt x="778" y="591"/>
                    <a:pt x="771" y="618"/>
                    <a:pt x="748" y="615"/>
                  </a:cubicBezTo>
                  <a:cubicBezTo>
                    <a:pt x="746" y="615"/>
                    <a:pt x="744" y="614"/>
                    <a:pt x="742" y="614"/>
                  </a:cubicBezTo>
                  <a:cubicBezTo>
                    <a:pt x="740" y="613"/>
                    <a:pt x="738" y="612"/>
                    <a:pt x="736" y="611"/>
                  </a:cubicBezTo>
                  <a:cubicBezTo>
                    <a:pt x="716" y="595"/>
                    <a:pt x="701" y="579"/>
                    <a:pt x="679" y="594"/>
                  </a:cubicBezTo>
                  <a:cubicBezTo>
                    <a:pt x="677" y="593"/>
                    <a:pt x="674" y="592"/>
                    <a:pt x="672" y="592"/>
                  </a:cubicBezTo>
                  <a:cubicBezTo>
                    <a:pt x="664" y="589"/>
                    <a:pt x="657" y="587"/>
                    <a:pt x="650" y="583"/>
                  </a:cubicBezTo>
                  <a:cubicBezTo>
                    <a:pt x="638" y="576"/>
                    <a:pt x="642" y="556"/>
                    <a:pt x="633" y="546"/>
                  </a:cubicBezTo>
                  <a:cubicBezTo>
                    <a:pt x="631" y="544"/>
                    <a:pt x="629" y="542"/>
                    <a:pt x="627" y="540"/>
                  </a:cubicBezTo>
                  <a:cubicBezTo>
                    <a:pt x="615" y="532"/>
                    <a:pt x="602" y="526"/>
                    <a:pt x="588" y="533"/>
                  </a:cubicBezTo>
                  <a:cubicBezTo>
                    <a:pt x="588" y="537"/>
                    <a:pt x="588" y="544"/>
                    <a:pt x="584" y="544"/>
                  </a:cubicBezTo>
                  <a:cubicBezTo>
                    <a:pt x="545" y="556"/>
                    <a:pt x="545" y="517"/>
                    <a:pt x="525" y="499"/>
                  </a:cubicBezTo>
                  <a:cubicBezTo>
                    <a:pt x="522" y="498"/>
                    <a:pt x="520" y="498"/>
                    <a:pt x="518" y="498"/>
                  </a:cubicBezTo>
                  <a:cubicBezTo>
                    <a:pt x="515" y="498"/>
                    <a:pt x="513" y="498"/>
                    <a:pt x="511" y="498"/>
                  </a:cubicBezTo>
                  <a:cubicBezTo>
                    <a:pt x="508" y="498"/>
                    <a:pt x="506" y="498"/>
                    <a:pt x="503" y="499"/>
                  </a:cubicBezTo>
                  <a:cubicBezTo>
                    <a:pt x="494" y="513"/>
                    <a:pt x="491" y="548"/>
                    <a:pt x="467" y="541"/>
                  </a:cubicBezTo>
                  <a:cubicBezTo>
                    <a:pt x="456" y="537"/>
                    <a:pt x="452" y="517"/>
                    <a:pt x="431" y="516"/>
                  </a:cubicBezTo>
                  <a:cubicBezTo>
                    <a:pt x="428" y="517"/>
                    <a:pt x="426" y="518"/>
                    <a:pt x="423" y="518"/>
                  </a:cubicBezTo>
                  <a:cubicBezTo>
                    <a:pt x="421" y="519"/>
                    <a:pt x="419" y="520"/>
                    <a:pt x="417" y="521"/>
                  </a:cubicBezTo>
                  <a:cubicBezTo>
                    <a:pt x="415" y="522"/>
                    <a:pt x="413" y="522"/>
                    <a:pt x="411" y="523"/>
                  </a:cubicBezTo>
                  <a:cubicBezTo>
                    <a:pt x="382" y="552"/>
                    <a:pt x="374" y="533"/>
                    <a:pt x="342" y="517"/>
                  </a:cubicBezTo>
                  <a:cubicBezTo>
                    <a:pt x="340" y="517"/>
                    <a:pt x="338" y="518"/>
                    <a:pt x="337" y="520"/>
                  </a:cubicBezTo>
                  <a:cubicBezTo>
                    <a:pt x="335" y="521"/>
                    <a:pt x="334" y="522"/>
                    <a:pt x="333" y="524"/>
                  </a:cubicBezTo>
                  <a:cubicBezTo>
                    <a:pt x="328" y="534"/>
                    <a:pt x="332" y="552"/>
                    <a:pt x="323" y="563"/>
                  </a:cubicBezTo>
                  <a:cubicBezTo>
                    <a:pt x="322" y="565"/>
                    <a:pt x="320" y="567"/>
                    <a:pt x="318" y="568"/>
                  </a:cubicBezTo>
                  <a:cubicBezTo>
                    <a:pt x="308" y="579"/>
                    <a:pt x="294" y="583"/>
                    <a:pt x="277" y="576"/>
                  </a:cubicBezTo>
                  <a:cubicBezTo>
                    <a:pt x="273" y="576"/>
                    <a:pt x="269" y="564"/>
                    <a:pt x="268" y="551"/>
                  </a:cubicBezTo>
                  <a:cubicBezTo>
                    <a:pt x="268" y="548"/>
                    <a:pt x="267" y="546"/>
                    <a:pt x="266" y="543"/>
                  </a:cubicBezTo>
                  <a:cubicBezTo>
                    <a:pt x="263" y="536"/>
                    <a:pt x="258" y="530"/>
                    <a:pt x="249" y="527"/>
                  </a:cubicBezTo>
                  <a:cubicBezTo>
                    <a:pt x="246" y="526"/>
                    <a:pt x="244" y="525"/>
                    <a:pt x="241" y="524"/>
                  </a:cubicBezTo>
                  <a:cubicBezTo>
                    <a:pt x="236" y="522"/>
                    <a:pt x="231" y="520"/>
                    <a:pt x="226" y="518"/>
                  </a:cubicBezTo>
                  <a:cubicBezTo>
                    <a:pt x="224" y="518"/>
                    <a:pt x="221" y="517"/>
                    <a:pt x="219" y="517"/>
                  </a:cubicBezTo>
                  <a:cubicBezTo>
                    <a:pt x="216" y="517"/>
                    <a:pt x="213" y="517"/>
                    <a:pt x="210" y="517"/>
                  </a:cubicBezTo>
                  <a:cubicBezTo>
                    <a:pt x="187" y="525"/>
                    <a:pt x="203" y="556"/>
                    <a:pt x="181" y="565"/>
                  </a:cubicBezTo>
                  <a:cubicBezTo>
                    <a:pt x="178" y="566"/>
                    <a:pt x="176" y="567"/>
                    <a:pt x="174" y="568"/>
                  </a:cubicBezTo>
                  <a:cubicBezTo>
                    <a:pt x="167" y="570"/>
                    <a:pt x="159" y="571"/>
                    <a:pt x="152" y="568"/>
                  </a:cubicBezTo>
                  <a:cubicBezTo>
                    <a:pt x="150" y="567"/>
                    <a:pt x="147" y="565"/>
                    <a:pt x="145" y="564"/>
                  </a:cubicBezTo>
                  <a:cubicBezTo>
                    <a:pt x="142" y="563"/>
                    <a:pt x="139" y="562"/>
                    <a:pt x="137" y="560"/>
                  </a:cubicBezTo>
                  <a:cubicBezTo>
                    <a:pt x="135" y="558"/>
                    <a:pt x="133" y="556"/>
                    <a:pt x="132" y="555"/>
                  </a:cubicBezTo>
                  <a:cubicBezTo>
                    <a:pt x="113" y="533"/>
                    <a:pt x="86" y="556"/>
                    <a:pt x="63" y="548"/>
                  </a:cubicBezTo>
                  <a:cubicBezTo>
                    <a:pt x="61" y="547"/>
                    <a:pt x="59" y="547"/>
                    <a:pt x="57" y="546"/>
                  </a:cubicBezTo>
                  <a:cubicBezTo>
                    <a:pt x="55" y="545"/>
                    <a:pt x="53" y="545"/>
                    <a:pt x="51" y="544"/>
                  </a:cubicBezTo>
                  <a:cubicBezTo>
                    <a:pt x="35" y="529"/>
                    <a:pt x="0" y="548"/>
                    <a:pt x="8" y="529"/>
                  </a:cubicBezTo>
                  <a:cubicBezTo>
                    <a:pt x="16" y="513"/>
                    <a:pt x="28" y="490"/>
                    <a:pt x="42" y="479"/>
                  </a:cubicBezTo>
                  <a:cubicBezTo>
                    <a:pt x="44" y="478"/>
                    <a:pt x="47" y="477"/>
                    <a:pt x="49" y="477"/>
                  </a:cubicBezTo>
                  <a:cubicBezTo>
                    <a:pt x="51" y="476"/>
                    <a:pt x="53" y="474"/>
                    <a:pt x="54" y="473"/>
                  </a:cubicBezTo>
                  <a:cubicBezTo>
                    <a:pt x="56" y="472"/>
                    <a:pt x="57" y="471"/>
                    <a:pt x="59" y="470"/>
                  </a:cubicBezTo>
                  <a:cubicBezTo>
                    <a:pt x="61" y="468"/>
                    <a:pt x="63" y="466"/>
                    <a:pt x="65" y="463"/>
                  </a:cubicBezTo>
                  <a:cubicBezTo>
                    <a:pt x="66" y="461"/>
                    <a:pt x="67" y="458"/>
                    <a:pt x="68" y="455"/>
                  </a:cubicBezTo>
                  <a:cubicBezTo>
                    <a:pt x="69" y="453"/>
                    <a:pt x="70" y="451"/>
                    <a:pt x="72" y="449"/>
                  </a:cubicBezTo>
                  <a:cubicBezTo>
                    <a:pt x="79" y="438"/>
                    <a:pt x="90" y="430"/>
                    <a:pt x="101" y="421"/>
                  </a:cubicBezTo>
                  <a:cubicBezTo>
                    <a:pt x="104" y="418"/>
                    <a:pt x="108" y="416"/>
                    <a:pt x="111" y="413"/>
                  </a:cubicBezTo>
                  <a:cubicBezTo>
                    <a:pt x="121" y="400"/>
                    <a:pt x="129" y="385"/>
                    <a:pt x="137" y="371"/>
                  </a:cubicBezTo>
                  <a:cubicBezTo>
                    <a:pt x="139" y="366"/>
                    <a:pt x="142" y="361"/>
                    <a:pt x="144" y="357"/>
                  </a:cubicBezTo>
                  <a:cubicBezTo>
                    <a:pt x="146" y="337"/>
                    <a:pt x="151" y="321"/>
                    <a:pt x="159" y="308"/>
                  </a:cubicBezTo>
                  <a:cubicBezTo>
                    <a:pt x="162" y="303"/>
                    <a:pt x="165" y="299"/>
                    <a:pt x="168" y="294"/>
                  </a:cubicBezTo>
                  <a:cubicBezTo>
                    <a:pt x="170" y="287"/>
                    <a:pt x="174" y="281"/>
                    <a:pt x="179" y="275"/>
                  </a:cubicBezTo>
                  <a:cubicBezTo>
                    <a:pt x="181" y="273"/>
                    <a:pt x="182" y="271"/>
                    <a:pt x="184" y="269"/>
                  </a:cubicBezTo>
                  <a:cubicBezTo>
                    <a:pt x="199" y="249"/>
                    <a:pt x="207" y="226"/>
                    <a:pt x="226" y="210"/>
                  </a:cubicBezTo>
                  <a:cubicBezTo>
                    <a:pt x="226" y="206"/>
                    <a:pt x="226" y="198"/>
                    <a:pt x="226" y="194"/>
                  </a:cubicBezTo>
                  <a:cubicBezTo>
                    <a:pt x="225" y="192"/>
                    <a:pt x="225" y="189"/>
                    <a:pt x="226" y="187"/>
                  </a:cubicBezTo>
                  <a:cubicBezTo>
                    <a:pt x="226" y="171"/>
                    <a:pt x="238" y="156"/>
                    <a:pt x="245" y="145"/>
                  </a:cubicBezTo>
                  <a:cubicBezTo>
                    <a:pt x="246" y="142"/>
                    <a:pt x="247" y="139"/>
                    <a:pt x="249" y="137"/>
                  </a:cubicBezTo>
                  <a:cubicBezTo>
                    <a:pt x="255" y="125"/>
                    <a:pt x="265" y="113"/>
                    <a:pt x="274" y="102"/>
                  </a:cubicBezTo>
                  <a:cubicBezTo>
                    <a:pt x="275" y="100"/>
                    <a:pt x="277" y="97"/>
                    <a:pt x="278" y="95"/>
                  </a:cubicBezTo>
                  <a:cubicBezTo>
                    <a:pt x="293" y="75"/>
                    <a:pt x="307" y="55"/>
                    <a:pt x="316" y="33"/>
                  </a:cubicBezTo>
                  <a:cubicBezTo>
                    <a:pt x="319" y="29"/>
                    <a:pt x="321" y="25"/>
                    <a:pt x="324" y="22"/>
                  </a:cubicBezTo>
                  <a:cubicBezTo>
                    <a:pt x="326" y="18"/>
                    <a:pt x="329" y="15"/>
                    <a:pt x="331" y="12"/>
                  </a:cubicBezTo>
                  <a:cubicBezTo>
                    <a:pt x="335" y="0"/>
                    <a:pt x="354" y="16"/>
                    <a:pt x="364" y="27"/>
                  </a:cubicBezTo>
                  <a:cubicBezTo>
                    <a:pt x="367" y="30"/>
                    <a:pt x="370" y="34"/>
                    <a:pt x="373" y="37"/>
                  </a:cubicBezTo>
                  <a:cubicBezTo>
                    <a:pt x="378" y="44"/>
                    <a:pt x="384" y="51"/>
                    <a:pt x="389" y="58"/>
                  </a:cubicBezTo>
                  <a:cubicBezTo>
                    <a:pt x="392" y="62"/>
                    <a:pt x="395" y="65"/>
                    <a:pt x="398" y="69"/>
                  </a:cubicBezTo>
                  <a:cubicBezTo>
                    <a:pt x="436" y="109"/>
                    <a:pt x="436" y="171"/>
                    <a:pt x="483" y="201"/>
                  </a:cubicBezTo>
                  <a:cubicBezTo>
                    <a:pt x="486" y="204"/>
                    <a:pt x="490" y="207"/>
                    <a:pt x="494" y="210"/>
                  </a:cubicBezTo>
                  <a:cubicBezTo>
                    <a:pt x="519" y="234"/>
                    <a:pt x="542" y="263"/>
                    <a:pt x="565" y="290"/>
                  </a:cubicBezTo>
                  <a:cubicBezTo>
                    <a:pt x="568" y="294"/>
                    <a:pt x="572" y="298"/>
                    <a:pt x="575" y="302"/>
                  </a:cubicBezTo>
                  <a:cubicBezTo>
                    <a:pt x="591" y="350"/>
                    <a:pt x="620" y="384"/>
                    <a:pt x="652" y="417"/>
                  </a:cubicBezTo>
                  <a:cubicBezTo>
                    <a:pt x="656" y="421"/>
                    <a:pt x="660" y="425"/>
                    <a:pt x="664" y="429"/>
                  </a:cubicBezTo>
                  <a:cubicBezTo>
                    <a:pt x="679" y="455"/>
                    <a:pt x="697" y="479"/>
                    <a:pt x="715" y="502"/>
                  </a:cubicBezTo>
                  <a:cubicBezTo>
                    <a:pt x="717" y="505"/>
                    <a:pt x="719" y="507"/>
                    <a:pt x="721" y="509"/>
                  </a:cubicBezTo>
                  <a:cubicBezTo>
                    <a:pt x="724" y="512"/>
                    <a:pt x="728" y="515"/>
                    <a:pt x="731" y="519"/>
                  </a:cubicBezTo>
                  <a:cubicBezTo>
                    <a:pt x="733" y="521"/>
                    <a:pt x="734" y="522"/>
                    <a:pt x="736" y="524"/>
                  </a:cubicBezTo>
                  <a:cubicBezTo>
                    <a:pt x="743" y="534"/>
                    <a:pt x="751" y="543"/>
                    <a:pt x="759" y="552"/>
                  </a:cubicBezTo>
                  <a:cubicBezTo>
                    <a:pt x="760" y="554"/>
                    <a:pt x="762" y="556"/>
                    <a:pt x="764" y="558"/>
                  </a:cubicBezTo>
                  <a:cubicBezTo>
                    <a:pt x="764" y="560"/>
                    <a:pt x="766" y="562"/>
                    <a:pt x="767" y="564"/>
                  </a:cubicBezTo>
                  <a:cubicBezTo>
                    <a:pt x="768" y="566"/>
                    <a:pt x="770" y="568"/>
                    <a:pt x="771" y="569"/>
                  </a:cubicBezTo>
                  <a:cubicBezTo>
                    <a:pt x="782" y="576"/>
                    <a:pt x="802" y="576"/>
                    <a:pt x="809" y="595"/>
                  </a:cubicBezTo>
                  <a:cubicBezTo>
                    <a:pt x="809" y="595"/>
                    <a:pt x="806" y="595"/>
                    <a:pt x="805" y="594"/>
                  </a:cubicBezTo>
                  <a:cubicBezTo>
                    <a:pt x="803" y="593"/>
                    <a:pt x="802" y="593"/>
                    <a:pt x="800" y="592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5" name="Freeform 9">
              <a:extLst>
                <a:ext uri="{FF2B5EF4-FFF2-40B4-BE49-F238E27FC236}">
                  <a16:creationId xmlns:a16="http://schemas.microsoft.com/office/drawing/2014/main" id="{C2A42D03-B88B-40AE-B1CE-96C02E04A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122" y="3481798"/>
              <a:ext cx="1422233" cy="968011"/>
            </a:xfrm>
            <a:custGeom>
              <a:avLst/>
              <a:gdLst>
                <a:gd name="T0" fmla="*/ 590 w 623"/>
                <a:gd name="T1" fmla="*/ 361 h 424"/>
                <a:gd name="T2" fmla="*/ 585 w 623"/>
                <a:gd name="T3" fmla="*/ 368 h 424"/>
                <a:gd name="T4" fmla="*/ 584 w 623"/>
                <a:gd name="T5" fmla="*/ 376 h 424"/>
                <a:gd name="T6" fmla="*/ 580 w 623"/>
                <a:gd name="T7" fmla="*/ 397 h 424"/>
                <a:gd name="T8" fmla="*/ 494 w 623"/>
                <a:gd name="T9" fmla="*/ 354 h 424"/>
                <a:gd name="T10" fmla="*/ 486 w 623"/>
                <a:gd name="T11" fmla="*/ 357 h 424"/>
                <a:gd name="T12" fmla="*/ 478 w 623"/>
                <a:gd name="T13" fmla="*/ 361 h 424"/>
                <a:gd name="T14" fmla="*/ 473 w 623"/>
                <a:gd name="T15" fmla="*/ 365 h 424"/>
                <a:gd name="T16" fmla="*/ 468 w 623"/>
                <a:gd name="T17" fmla="*/ 369 h 424"/>
                <a:gd name="T18" fmla="*/ 424 w 623"/>
                <a:gd name="T19" fmla="*/ 401 h 424"/>
                <a:gd name="T20" fmla="*/ 414 w 623"/>
                <a:gd name="T21" fmla="*/ 363 h 424"/>
                <a:gd name="T22" fmla="*/ 406 w 623"/>
                <a:gd name="T23" fmla="*/ 363 h 424"/>
                <a:gd name="T24" fmla="*/ 374 w 623"/>
                <a:gd name="T25" fmla="*/ 374 h 424"/>
                <a:gd name="T26" fmla="*/ 346 w 623"/>
                <a:gd name="T27" fmla="*/ 368 h 424"/>
                <a:gd name="T28" fmla="*/ 338 w 623"/>
                <a:gd name="T29" fmla="*/ 367 h 424"/>
                <a:gd name="T30" fmla="*/ 332 w 623"/>
                <a:gd name="T31" fmla="*/ 366 h 424"/>
                <a:gd name="T32" fmla="*/ 327 w 623"/>
                <a:gd name="T33" fmla="*/ 367 h 424"/>
                <a:gd name="T34" fmla="*/ 280 w 623"/>
                <a:gd name="T35" fmla="*/ 405 h 424"/>
                <a:gd name="T36" fmla="*/ 258 w 623"/>
                <a:gd name="T37" fmla="*/ 380 h 424"/>
                <a:gd name="T38" fmla="*/ 254 w 623"/>
                <a:gd name="T39" fmla="*/ 376 h 424"/>
                <a:gd name="T40" fmla="*/ 218 w 623"/>
                <a:gd name="T41" fmla="*/ 366 h 424"/>
                <a:gd name="T42" fmla="*/ 204 w 623"/>
                <a:gd name="T43" fmla="*/ 382 h 424"/>
                <a:gd name="T44" fmla="*/ 201 w 623"/>
                <a:gd name="T45" fmla="*/ 389 h 424"/>
                <a:gd name="T46" fmla="*/ 172 w 623"/>
                <a:gd name="T47" fmla="*/ 394 h 424"/>
                <a:gd name="T48" fmla="*/ 166 w 623"/>
                <a:gd name="T49" fmla="*/ 388 h 424"/>
                <a:gd name="T50" fmla="*/ 161 w 623"/>
                <a:gd name="T51" fmla="*/ 384 h 424"/>
                <a:gd name="T52" fmla="*/ 156 w 623"/>
                <a:gd name="T53" fmla="*/ 379 h 424"/>
                <a:gd name="T54" fmla="*/ 121 w 623"/>
                <a:gd name="T55" fmla="*/ 354 h 424"/>
                <a:gd name="T56" fmla="*/ 66 w 623"/>
                <a:gd name="T57" fmla="*/ 398 h 424"/>
                <a:gd name="T58" fmla="*/ 60 w 623"/>
                <a:gd name="T59" fmla="*/ 403 h 424"/>
                <a:gd name="T60" fmla="*/ 8 w 623"/>
                <a:gd name="T61" fmla="*/ 405 h 424"/>
                <a:gd name="T62" fmla="*/ 0 w 623"/>
                <a:gd name="T63" fmla="*/ 417 h 424"/>
                <a:gd name="T64" fmla="*/ 64 w 623"/>
                <a:gd name="T65" fmla="*/ 303 h 424"/>
                <a:gd name="T66" fmla="*/ 69 w 623"/>
                <a:gd name="T67" fmla="*/ 292 h 424"/>
                <a:gd name="T68" fmla="*/ 72 w 623"/>
                <a:gd name="T69" fmla="*/ 282 h 424"/>
                <a:gd name="T70" fmla="*/ 76 w 623"/>
                <a:gd name="T71" fmla="*/ 269 h 424"/>
                <a:gd name="T72" fmla="*/ 82 w 623"/>
                <a:gd name="T73" fmla="*/ 243 h 424"/>
                <a:gd name="T74" fmla="*/ 92 w 623"/>
                <a:gd name="T75" fmla="*/ 234 h 424"/>
                <a:gd name="T76" fmla="*/ 182 w 623"/>
                <a:gd name="T77" fmla="*/ 123 h 424"/>
                <a:gd name="T78" fmla="*/ 192 w 623"/>
                <a:gd name="T79" fmla="*/ 113 h 424"/>
                <a:gd name="T80" fmla="*/ 245 w 623"/>
                <a:gd name="T81" fmla="*/ 64 h 424"/>
                <a:gd name="T82" fmla="*/ 255 w 623"/>
                <a:gd name="T83" fmla="*/ 53 h 424"/>
                <a:gd name="T84" fmla="*/ 264 w 623"/>
                <a:gd name="T85" fmla="*/ 42 h 424"/>
                <a:gd name="T86" fmla="*/ 274 w 623"/>
                <a:gd name="T87" fmla="*/ 30 h 424"/>
                <a:gd name="T88" fmla="*/ 344 w 623"/>
                <a:gd name="T89" fmla="*/ 11 h 424"/>
                <a:gd name="T90" fmla="*/ 356 w 623"/>
                <a:gd name="T91" fmla="*/ 17 h 424"/>
                <a:gd name="T92" fmla="*/ 432 w 623"/>
                <a:gd name="T93" fmla="*/ 146 h 424"/>
                <a:gd name="T94" fmla="*/ 439 w 623"/>
                <a:gd name="T95" fmla="*/ 156 h 424"/>
                <a:gd name="T96" fmla="*/ 446 w 623"/>
                <a:gd name="T97" fmla="*/ 166 h 424"/>
                <a:gd name="T98" fmla="*/ 453 w 623"/>
                <a:gd name="T99" fmla="*/ 177 h 424"/>
                <a:gd name="T100" fmla="*/ 462 w 623"/>
                <a:gd name="T101" fmla="*/ 190 h 424"/>
                <a:gd name="T102" fmla="*/ 483 w 623"/>
                <a:gd name="T103" fmla="*/ 216 h 424"/>
                <a:gd name="T104" fmla="*/ 495 w 623"/>
                <a:gd name="T105" fmla="*/ 228 h 424"/>
                <a:gd name="T106" fmla="*/ 543 w 623"/>
                <a:gd name="T107" fmla="*/ 265 h 424"/>
                <a:gd name="T108" fmla="*/ 552 w 623"/>
                <a:gd name="T109" fmla="*/ 273 h 424"/>
                <a:gd name="T110" fmla="*/ 561 w 623"/>
                <a:gd name="T111" fmla="*/ 283 h 424"/>
                <a:gd name="T112" fmla="*/ 572 w 623"/>
                <a:gd name="T113" fmla="*/ 292 h 424"/>
                <a:gd name="T114" fmla="*/ 577 w 623"/>
                <a:gd name="T115" fmla="*/ 297 h 424"/>
                <a:gd name="T116" fmla="*/ 582 w 623"/>
                <a:gd name="T117" fmla="*/ 302 h 424"/>
                <a:gd name="T118" fmla="*/ 619 w 623"/>
                <a:gd name="T119" fmla="*/ 350 h 424"/>
                <a:gd name="T120" fmla="*/ 595 w 623"/>
                <a:gd name="T121" fmla="*/ 359 h 424"/>
                <a:gd name="T122" fmla="*/ 590 w 623"/>
                <a:gd name="T123" fmla="*/ 361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23" h="424">
                  <a:moveTo>
                    <a:pt x="590" y="361"/>
                  </a:moveTo>
                  <a:cubicBezTo>
                    <a:pt x="588" y="363"/>
                    <a:pt x="586" y="365"/>
                    <a:pt x="585" y="368"/>
                  </a:cubicBezTo>
                  <a:cubicBezTo>
                    <a:pt x="584" y="370"/>
                    <a:pt x="584" y="373"/>
                    <a:pt x="584" y="376"/>
                  </a:cubicBezTo>
                  <a:cubicBezTo>
                    <a:pt x="583" y="387"/>
                    <a:pt x="588" y="397"/>
                    <a:pt x="580" y="397"/>
                  </a:cubicBezTo>
                  <a:cubicBezTo>
                    <a:pt x="545" y="405"/>
                    <a:pt x="533" y="350"/>
                    <a:pt x="494" y="354"/>
                  </a:cubicBezTo>
                  <a:cubicBezTo>
                    <a:pt x="491" y="355"/>
                    <a:pt x="488" y="356"/>
                    <a:pt x="486" y="357"/>
                  </a:cubicBezTo>
                  <a:cubicBezTo>
                    <a:pt x="483" y="358"/>
                    <a:pt x="481" y="359"/>
                    <a:pt x="478" y="361"/>
                  </a:cubicBezTo>
                  <a:cubicBezTo>
                    <a:pt x="476" y="363"/>
                    <a:pt x="475" y="364"/>
                    <a:pt x="473" y="365"/>
                  </a:cubicBezTo>
                  <a:cubicBezTo>
                    <a:pt x="471" y="366"/>
                    <a:pt x="470" y="368"/>
                    <a:pt x="468" y="369"/>
                  </a:cubicBezTo>
                  <a:cubicBezTo>
                    <a:pt x="455" y="382"/>
                    <a:pt x="440" y="424"/>
                    <a:pt x="424" y="401"/>
                  </a:cubicBezTo>
                  <a:cubicBezTo>
                    <a:pt x="416" y="393"/>
                    <a:pt x="444" y="358"/>
                    <a:pt x="414" y="363"/>
                  </a:cubicBezTo>
                  <a:cubicBezTo>
                    <a:pt x="411" y="363"/>
                    <a:pt x="409" y="363"/>
                    <a:pt x="406" y="363"/>
                  </a:cubicBezTo>
                  <a:cubicBezTo>
                    <a:pt x="395" y="364"/>
                    <a:pt x="383" y="369"/>
                    <a:pt x="374" y="374"/>
                  </a:cubicBezTo>
                  <a:cubicBezTo>
                    <a:pt x="366" y="378"/>
                    <a:pt x="358" y="370"/>
                    <a:pt x="346" y="368"/>
                  </a:cubicBezTo>
                  <a:cubicBezTo>
                    <a:pt x="343" y="367"/>
                    <a:pt x="341" y="367"/>
                    <a:pt x="338" y="367"/>
                  </a:cubicBezTo>
                  <a:cubicBezTo>
                    <a:pt x="336" y="366"/>
                    <a:pt x="334" y="366"/>
                    <a:pt x="332" y="366"/>
                  </a:cubicBezTo>
                  <a:cubicBezTo>
                    <a:pt x="331" y="366"/>
                    <a:pt x="329" y="366"/>
                    <a:pt x="327" y="367"/>
                  </a:cubicBezTo>
                  <a:cubicBezTo>
                    <a:pt x="307" y="374"/>
                    <a:pt x="296" y="393"/>
                    <a:pt x="280" y="405"/>
                  </a:cubicBezTo>
                  <a:cubicBezTo>
                    <a:pt x="261" y="413"/>
                    <a:pt x="265" y="397"/>
                    <a:pt x="258" y="380"/>
                  </a:cubicBezTo>
                  <a:cubicBezTo>
                    <a:pt x="257" y="378"/>
                    <a:pt x="255" y="377"/>
                    <a:pt x="254" y="376"/>
                  </a:cubicBezTo>
                  <a:cubicBezTo>
                    <a:pt x="244" y="368"/>
                    <a:pt x="230" y="366"/>
                    <a:pt x="218" y="366"/>
                  </a:cubicBezTo>
                  <a:cubicBezTo>
                    <a:pt x="210" y="368"/>
                    <a:pt x="207" y="375"/>
                    <a:pt x="204" y="382"/>
                  </a:cubicBezTo>
                  <a:cubicBezTo>
                    <a:pt x="203" y="384"/>
                    <a:pt x="202" y="387"/>
                    <a:pt x="201" y="389"/>
                  </a:cubicBezTo>
                  <a:cubicBezTo>
                    <a:pt x="195" y="401"/>
                    <a:pt x="183" y="401"/>
                    <a:pt x="172" y="394"/>
                  </a:cubicBezTo>
                  <a:cubicBezTo>
                    <a:pt x="170" y="392"/>
                    <a:pt x="168" y="390"/>
                    <a:pt x="166" y="388"/>
                  </a:cubicBezTo>
                  <a:cubicBezTo>
                    <a:pt x="164" y="387"/>
                    <a:pt x="163" y="385"/>
                    <a:pt x="161" y="384"/>
                  </a:cubicBezTo>
                  <a:cubicBezTo>
                    <a:pt x="159" y="382"/>
                    <a:pt x="158" y="381"/>
                    <a:pt x="156" y="379"/>
                  </a:cubicBezTo>
                  <a:cubicBezTo>
                    <a:pt x="144" y="366"/>
                    <a:pt x="132" y="358"/>
                    <a:pt x="121" y="354"/>
                  </a:cubicBezTo>
                  <a:cubicBezTo>
                    <a:pt x="94" y="343"/>
                    <a:pt x="74" y="374"/>
                    <a:pt x="66" y="398"/>
                  </a:cubicBezTo>
                  <a:cubicBezTo>
                    <a:pt x="64" y="400"/>
                    <a:pt x="62" y="402"/>
                    <a:pt x="60" y="403"/>
                  </a:cubicBezTo>
                  <a:cubicBezTo>
                    <a:pt x="48" y="413"/>
                    <a:pt x="33" y="417"/>
                    <a:pt x="8" y="405"/>
                  </a:cubicBezTo>
                  <a:cubicBezTo>
                    <a:pt x="8" y="405"/>
                    <a:pt x="4" y="413"/>
                    <a:pt x="0" y="417"/>
                  </a:cubicBezTo>
                  <a:cubicBezTo>
                    <a:pt x="39" y="389"/>
                    <a:pt x="43" y="343"/>
                    <a:pt x="64" y="303"/>
                  </a:cubicBezTo>
                  <a:cubicBezTo>
                    <a:pt x="65" y="300"/>
                    <a:pt x="67" y="296"/>
                    <a:pt x="69" y="292"/>
                  </a:cubicBezTo>
                  <a:cubicBezTo>
                    <a:pt x="70" y="289"/>
                    <a:pt x="71" y="285"/>
                    <a:pt x="72" y="282"/>
                  </a:cubicBezTo>
                  <a:cubicBezTo>
                    <a:pt x="74" y="277"/>
                    <a:pt x="75" y="273"/>
                    <a:pt x="76" y="269"/>
                  </a:cubicBezTo>
                  <a:cubicBezTo>
                    <a:pt x="79" y="260"/>
                    <a:pt x="81" y="252"/>
                    <a:pt x="82" y="243"/>
                  </a:cubicBezTo>
                  <a:cubicBezTo>
                    <a:pt x="85" y="239"/>
                    <a:pt x="88" y="236"/>
                    <a:pt x="92" y="234"/>
                  </a:cubicBezTo>
                  <a:cubicBezTo>
                    <a:pt x="140" y="210"/>
                    <a:pt x="148" y="156"/>
                    <a:pt x="182" y="123"/>
                  </a:cubicBezTo>
                  <a:cubicBezTo>
                    <a:pt x="185" y="119"/>
                    <a:pt x="188" y="116"/>
                    <a:pt x="192" y="113"/>
                  </a:cubicBezTo>
                  <a:cubicBezTo>
                    <a:pt x="213" y="99"/>
                    <a:pt x="229" y="82"/>
                    <a:pt x="245" y="64"/>
                  </a:cubicBezTo>
                  <a:cubicBezTo>
                    <a:pt x="248" y="61"/>
                    <a:pt x="251" y="57"/>
                    <a:pt x="255" y="53"/>
                  </a:cubicBezTo>
                  <a:cubicBezTo>
                    <a:pt x="258" y="50"/>
                    <a:pt x="261" y="46"/>
                    <a:pt x="264" y="42"/>
                  </a:cubicBezTo>
                  <a:cubicBezTo>
                    <a:pt x="267" y="38"/>
                    <a:pt x="270" y="34"/>
                    <a:pt x="274" y="30"/>
                  </a:cubicBezTo>
                  <a:cubicBezTo>
                    <a:pt x="287" y="8"/>
                    <a:pt x="319" y="0"/>
                    <a:pt x="344" y="11"/>
                  </a:cubicBezTo>
                  <a:cubicBezTo>
                    <a:pt x="348" y="12"/>
                    <a:pt x="352" y="15"/>
                    <a:pt x="356" y="17"/>
                  </a:cubicBezTo>
                  <a:cubicBezTo>
                    <a:pt x="393" y="51"/>
                    <a:pt x="401" y="105"/>
                    <a:pt x="432" y="146"/>
                  </a:cubicBezTo>
                  <a:cubicBezTo>
                    <a:pt x="435" y="150"/>
                    <a:pt x="437" y="153"/>
                    <a:pt x="439" y="156"/>
                  </a:cubicBezTo>
                  <a:cubicBezTo>
                    <a:pt x="441" y="159"/>
                    <a:pt x="444" y="163"/>
                    <a:pt x="446" y="166"/>
                  </a:cubicBezTo>
                  <a:cubicBezTo>
                    <a:pt x="448" y="170"/>
                    <a:pt x="450" y="174"/>
                    <a:pt x="453" y="177"/>
                  </a:cubicBezTo>
                  <a:cubicBezTo>
                    <a:pt x="456" y="182"/>
                    <a:pt x="459" y="186"/>
                    <a:pt x="462" y="190"/>
                  </a:cubicBezTo>
                  <a:cubicBezTo>
                    <a:pt x="468" y="200"/>
                    <a:pt x="476" y="208"/>
                    <a:pt x="483" y="216"/>
                  </a:cubicBezTo>
                  <a:cubicBezTo>
                    <a:pt x="487" y="220"/>
                    <a:pt x="491" y="224"/>
                    <a:pt x="495" y="228"/>
                  </a:cubicBezTo>
                  <a:cubicBezTo>
                    <a:pt x="509" y="241"/>
                    <a:pt x="527" y="252"/>
                    <a:pt x="543" y="265"/>
                  </a:cubicBezTo>
                  <a:cubicBezTo>
                    <a:pt x="546" y="268"/>
                    <a:pt x="549" y="270"/>
                    <a:pt x="552" y="273"/>
                  </a:cubicBezTo>
                  <a:cubicBezTo>
                    <a:pt x="555" y="277"/>
                    <a:pt x="558" y="280"/>
                    <a:pt x="561" y="283"/>
                  </a:cubicBezTo>
                  <a:cubicBezTo>
                    <a:pt x="565" y="286"/>
                    <a:pt x="569" y="289"/>
                    <a:pt x="572" y="292"/>
                  </a:cubicBezTo>
                  <a:cubicBezTo>
                    <a:pt x="574" y="294"/>
                    <a:pt x="575" y="295"/>
                    <a:pt x="577" y="297"/>
                  </a:cubicBezTo>
                  <a:cubicBezTo>
                    <a:pt x="578" y="299"/>
                    <a:pt x="580" y="300"/>
                    <a:pt x="582" y="302"/>
                  </a:cubicBezTo>
                  <a:cubicBezTo>
                    <a:pt x="595" y="315"/>
                    <a:pt x="615" y="331"/>
                    <a:pt x="619" y="350"/>
                  </a:cubicBezTo>
                  <a:cubicBezTo>
                    <a:pt x="623" y="370"/>
                    <a:pt x="603" y="354"/>
                    <a:pt x="595" y="359"/>
                  </a:cubicBezTo>
                  <a:cubicBezTo>
                    <a:pt x="594" y="360"/>
                    <a:pt x="592" y="360"/>
                    <a:pt x="590" y="361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0CCD9385-BEB1-4E4B-A4AA-CC2EFE12C45E}"/>
                </a:ext>
              </a:extLst>
            </p:cNvPr>
            <p:cNvGrpSpPr/>
            <p:nvPr/>
          </p:nvGrpSpPr>
          <p:grpSpPr>
            <a:xfrm flipH="1">
              <a:off x="2042266" y="4320713"/>
              <a:ext cx="2307781" cy="2524372"/>
              <a:chOff x="770468" y="2760812"/>
              <a:chExt cx="2307781" cy="2524372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5FA66B9E-1EEE-4A21-8E8F-3FE56B8D3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68" y="2827965"/>
                <a:ext cx="2307781" cy="2457219"/>
              </a:xfrm>
              <a:custGeom>
                <a:avLst/>
                <a:gdLst>
                  <a:gd name="connsiteX0" fmla="*/ 628793 w 2307781"/>
                  <a:gd name="connsiteY0" fmla="*/ 0 h 2457219"/>
                  <a:gd name="connsiteX1" fmla="*/ 713313 w 2307781"/>
                  <a:gd name="connsiteY1" fmla="*/ 107432 h 2457219"/>
                  <a:gd name="connsiteX2" fmla="*/ 720166 w 2307781"/>
                  <a:gd name="connsiteY2" fmla="*/ 125718 h 2457219"/>
                  <a:gd name="connsiteX3" fmla="*/ 747578 w 2307781"/>
                  <a:gd name="connsiteY3" fmla="*/ 176006 h 2457219"/>
                  <a:gd name="connsiteX4" fmla="*/ 752147 w 2307781"/>
                  <a:gd name="connsiteY4" fmla="*/ 192006 h 2457219"/>
                  <a:gd name="connsiteX5" fmla="*/ 772705 w 2307781"/>
                  <a:gd name="connsiteY5" fmla="*/ 249151 h 2457219"/>
                  <a:gd name="connsiteX6" fmla="*/ 781843 w 2307781"/>
                  <a:gd name="connsiteY6" fmla="*/ 281152 h 2457219"/>
                  <a:gd name="connsiteX7" fmla="*/ 875501 w 2307781"/>
                  <a:gd name="connsiteY7" fmla="*/ 386298 h 2457219"/>
                  <a:gd name="connsiteX8" fmla="*/ 898344 w 2307781"/>
                  <a:gd name="connsiteY8" fmla="*/ 411441 h 2457219"/>
                  <a:gd name="connsiteX9" fmla="*/ 1053679 w 2307781"/>
                  <a:gd name="connsiteY9" fmla="*/ 612591 h 2457219"/>
                  <a:gd name="connsiteX10" fmla="*/ 1062817 w 2307781"/>
                  <a:gd name="connsiteY10" fmla="*/ 628591 h 2457219"/>
                  <a:gd name="connsiteX11" fmla="*/ 1106219 w 2307781"/>
                  <a:gd name="connsiteY11" fmla="*/ 683450 h 2457219"/>
                  <a:gd name="connsiteX12" fmla="*/ 1115356 w 2307781"/>
                  <a:gd name="connsiteY12" fmla="*/ 699450 h 2457219"/>
                  <a:gd name="connsiteX13" fmla="*/ 1172465 w 2307781"/>
                  <a:gd name="connsiteY13" fmla="*/ 774881 h 2457219"/>
                  <a:gd name="connsiteX14" fmla="*/ 1179318 w 2307781"/>
                  <a:gd name="connsiteY14" fmla="*/ 790882 h 2457219"/>
                  <a:gd name="connsiteX15" fmla="*/ 1195308 w 2307781"/>
                  <a:gd name="connsiteY15" fmla="*/ 827454 h 2457219"/>
                  <a:gd name="connsiteX16" fmla="*/ 1202161 w 2307781"/>
                  <a:gd name="connsiteY16" fmla="*/ 845741 h 2457219"/>
                  <a:gd name="connsiteX17" fmla="*/ 1206730 w 2307781"/>
                  <a:gd name="connsiteY17" fmla="*/ 864027 h 2457219"/>
                  <a:gd name="connsiteX18" fmla="*/ 1215867 w 2307781"/>
                  <a:gd name="connsiteY18" fmla="*/ 880027 h 2457219"/>
                  <a:gd name="connsiteX19" fmla="*/ 1259270 w 2307781"/>
                  <a:gd name="connsiteY19" fmla="*/ 905171 h 2457219"/>
                  <a:gd name="connsiteX20" fmla="*/ 1272976 w 2307781"/>
                  <a:gd name="connsiteY20" fmla="*/ 921172 h 2457219"/>
                  <a:gd name="connsiteX21" fmla="*/ 1279829 w 2307781"/>
                  <a:gd name="connsiteY21" fmla="*/ 944029 h 2457219"/>
                  <a:gd name="connsiteX22" fmla="*/ 1284397 w 2307781"/>
                  <a:gd name="connsiteY22" fmla="*/ 964601 h 2457219"/>
                  <a:gd name="connsiteX23" fmla="*/ 1288966 w 2307781"/>
                  <a:gd name="connsiteY23" fmla="*/ 982888 h 2457219"/>
                  <a:gd name="connsiteX24" fmla="*/ 1293535 w 2307781"/>
                  <a:gd name="connsiteY24" fmla="*/ 998888 h 2457219"/>
                  <a:gd name="connsiteX25" fmla="*/ 1300388 w 2307781"/>
                  <a:gd name="connsiteY25" fmla="*/ 1017174 h 2457219"/>
                  <a:gd name="connsiteX26" fmla="*/ 1307241 w 2307781"/>
                  <a:gd name="connsiteY26" fmla="*/ 1037747 h 2457219"/>
                  <a:gd name="connsiteX27" fmla="*/ 1316378 w 2307781"/>
                  <a:gd name="connsiteY27" fmla="*/ 1046890 h 2457219"/>
                  <a:gd name="connsiteX28" fmla="*/ 1327800 w 2307781"/>
                  <a:gd name="connsiteY28" fmla="*/ 1058319 h 2457219"/>
                  <a:gd name="connsiteX29" fmla="*/ 1339222 w 2307781"/>
                  <a:gd name="connsiteY29" fmla="*/ 1067462 h 2457219"/>
                  <a:gd name="connsiteX30" fmla="*/ 1348359 w 2307781"/>
                  <a:gd name="connsiteY30" fmla="*/ 1076605 h 2457219"/>
                  <a:gd name="connsiteX31" fmla="*/ 1378055 w 2307781"/>
                  <a:gd name="connsiteY31" fmla="*/ 1099463 h 2457219"/>
                  <a:gd name="connsiteX32" fmla="*/ 1444301 w 2307781"/>
                  <a:gd name="connsiteY32" fmla="*/ 1181751 h 2457219"/>
                  <a:gd name="connsiteX33" fmla="*/ 1455723 w 2307781"/>
                  <a:gd name="connsiteY33" fmla="*/ 1216038 h 2457219"/>
                  <a:gd name="connsiteX34" fmla="*/ 1473997 w 2307781"/>
                  <a:gd name="connsiteY34" fmla="*/ 1291469 h 2457219"/>
                  <a:gd name="connsiteX35" fmla="*/ 1487704 w 2307781"/>
                  <a:gd name="connsiteY35" fmla="*/ 1325755 h 2457219"/>
                  <a:gd name="connsiteX36" fmla="*/ 1615626 w 2307781"/>
                  <a:gd name="connsiteY36" fmla="*/ 1451474 h 2457219"/>
                  <a:gd name="connsiteX37" fmla="*/ 1636186 w 2307781"/>
                  <a:gd name="connsiteY37" fmla="*/ 1478903 h 2457219"/>
                  <a:gd name="connsiteX38" fmla="*/ 1656745 w 2307781"/>
                  <a:gd name="connsiteY38" fmla="*/ 1508618 h 2457219"/>
                  <a:gd name="connsiteX39" fmla="*/ 1681872 w 2307781"/>
                  <a:gd name="connsiteY39" fmla="*/ 1540619 h 2457219"/>
                  <a:gd name="connsiteX40" fmla="*/ 1828070 w 2307781"/>
                  <a:gd name="connsiteY40" fmla="*/ 1750912 h 2457219"/>
                  <a:gd name="connsiteX41" fmla="*/ 1825786 w 2307781"/>
                  <a:gd name="connsiteY41" fmla="*/ 1789770 h 2457219"/>
                  <a:gd name="connsiteX42" fmla="*/ 1871472 w 2307781"/>
                  <a:gd name="connsiteY42" fmla="*/ 1860629 h 2457219"/>
                  <a:gd name="connsiteX43" fmla="*/ 1894316 w 2307781"/>
                  <a:gd name="connsiteY43" fmla="*/ 1876630 h 2457219"/>
                  <a:gd name="connsiteX44" fmla="*/ 2141024 w 2307781"/>
                  <a:gd name="connsiteY44" fmla="*/ 2244641 h 2457219"/>
                  <a:gd name="connsiteX45" fmla="*/ 2161583 w 2307781"/>
                  <a:gd name="connsiteY45" fmla="*/ 2274356 h 2457219"/>
                  <a:gd name="connsiteX46" fmla="*/ 2188995 w 2307781"/>
                  <a:gd name="connsiteY46" fmla="*/ 2304072 h 2457219"/>
                  <a:gd name="connsiteX47" fmla="*/ 2307781 w 2307781"/>
                  <a:gd name="connsiteY47" fmla="*/ 2452648 h 2457219"/>
                  <a:gd name="connsiteX48" fmla="*/ 2031376 w 2307781"/>
                  <a:gd name="connsiteY48" fmla="*/ 2457219 h 2457219"/>
                  <a:gd name="connsiteX49" fmla="*/ 2008533 w 2307781"/>
                  <a:gd name="connsiteY49" fmla="*/ 2457219 h 2457219"/>
                  <a:gd name="connsiteX50" fmla="*/ 0 w 2307781"/>
                  <a:gd name="connsiteY50" fmla="*/ 2457219 h 2457219"/>
                  <a:gd name="connsiteX51" fmla="*/ 0 w 2307781"/>
                  <a:gd name="connsiteY51" fmla="*/ 1026458 h 2457219"/>
                  <a:gd name="connsiteX52" fmla="*/ 7452 w 2307781"/>
                  <a:gd name="connsiteY52" fmla="*/ 1049175 h 2457219"/>
                  <a:gd name="connsiteX53" fmla="*/ 12021 w 2307781"/>
                  <a:gd name="connsiteY53" fmla="*/ 998888 h 2457219"/>
                  <a:gd name="connsiteX54" fmla="*/ 21159 w 2307781"/>
                  <a:gd name="connsiteY54" fmla="*/ 971459 h 2457219"/>
                  <a:gd name="connsiteX55" fmla="*/ 44001 w 2307781"/>
                  <a:gd name="connsiteY55" fmla="*/ 914314 h 2457219"/>
                  <a:gd name="connsiteX56" fmla="*/ 50855 w 2307781"/>
                  <a:gd name="connsiteY56" fmla="*/ 902885 h 2457219"/>
                  <a:gd name="connsiteX57" fmla="*/ 80551 w 2307781"/>
                  <a:gd name="connsiteY57" fmla="*/ 827454 h 2457219"/>
                  <a:gd name="connsiteX58" fmla="*/ 89689 w 2307781"/>
                  <a:gd name="connsiteY58" fmla="*/ 809168 h 2457219"/>
                  <a:gd name="connsiteX59" fmla="*/ 199337 w 2307781"/>
                  <a:gd name="connsiteY59" fmla="*/ 676593 h 2457219"/>
                  <a:gd name="connsiteX60" fmla="*/ 208474 w 2307781"/>
                  <a:gd name="connsiteY60" fmla="*/ 660592 h 2457219"/>
                  <a:gd name="connsiteX61" fmla="*/ 217611 w 2307781"/>
                  <a:gd name="connsiteY61" fmla="*/ 646877 h 2457219"/>
                  <a:gd name="connsiteX62" fmla="*/ 229033 w 2307781"/>
                  <a:gd name="connsiteY62" fmla="*/ 630877 h 2457219"/>
                  <a:gd name="connsiteX63" fmla="*/ 516859 w 2307781"/>
                  <a:gd name="connsiteY63" fmla="*/ 141719 h 2457219"/>
                  <a:gd name="connsiteX64" fmla="*/ 525997 w 2307781"/>
                  <a:gd name="connsiteY64" fmla="*/ 123433 h 2457219"/>
                  <a:gd name="connsiteX65" fmla="*/ 569399 w 2307781"/>
                  <a:gd name="connsiteY65" fmla="*/ 68574 h 2457219"/>
                  <a:gd name="connsiteX66" fmla="*/ 580821 w 2307781"/>
                  <a:gd name="connsiteY66" fmla="*/ 54859 h 2457219"/>
                  <a:gd name="connsiteX67" fmla="*/ 628793 w 2307781"/>
                  <a:gd name="connsiteY67" fmla="*/ 0 h 245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307781" h="2457219">
                    <a:moveTo>
                      <a:pt x="628793" y="0"/>
                    </a:moveTo>
                    <a:cubicBezTo>
                      <a:pt x="681332" y="0"/>
                      <a:pt x="681332" y="80003"/>
                      <a:pt x="713313" y="107432"/>
                    </a:cubicBezTo>
                    <a:cubicBezTo>
                      <a:pt x="715597" y="112004"/>
                      <a:pt x="717881" y="118861"/>
                      <a:pt x="720166" y="125718"/>
                    </a:cubicBezTo>
                    <a:cubicBezTo>
                      <a:pt x="727019" y="141719"/>
                      <a:pt x="736156" y="160005"/>
                      <a:pt x="747578" y="176006"/>
                    </a:cubicBezTo>
                    <a:cubicBezTo>
                      <a:pt x="749862" y="180577"/>
                      <a:pt x="752147" y="185149"/>
                      <a:pt x="752147" y="192006"/>
                    </a:cubicBezTo>
                    <a:cubicBezTo>
                      <a:pt x="761284" y="212578"/>
                      <a:pt x="765853" y="230864"/>
                      <a:pt x="772705" y="249151"/>
                    </a:cubicBezTo>
                    <a:cubicBezTo>
                      <a:pt x="777275" y="262865"/>
                      <a:pt x="779559" y="272009"/>
                      <a:pt x="781843" y="281152"/>
                    </a:cubicBezTo>
                    <a:cubicBezTo>
                      <a:pt x="813823" y="317724"/>
                      <a:pt x="845805" y="352011"/>
                      <a:pt x="875501" y="386298"/>
                    </a:cubicBezTo>
                    <a:cubicBezTo>
                      <a:pt x="884638" y="395441"/>
                      <a:pt x="891491" y="402298"/>
                      <a:pt x="898344" y="411441"/>
                    </a:cubicBezTo>
                    <a:cubicBezTo>
                      <a:pt x="957737" y="475443"/>
                      <a:pt x="1007993" y="541731"/>
                      <a:pt x="1053679" y="612591"/>
                    </a:cubicBezTo>
                    <a:cubicBezTo>
                      <a:pt x="1055963" y="617162"/>
                      <a:pt x="1060532" y="624019"/>
                      <a:pt x="1062817" y="628591"/>
                    </a:cubicBezTo>
                    <a:cubicBezTo>
                      <a:pt x="1078807" y="646877"/>
                      <a:pt x="1092513" y="665164"/>
                      <a:pt x="1106219" y="683450"/>
                    </a:cubicBezTo>
                    <a:cubicBezTo>
                      <a:pt x="1108503" y="688021"/>
                      <a:pt x="1113072" y="692593"/>
                      <a:pt x="1115356" y="699450"/>
                    </a:cubicBezTo>
                    <a:cubicBezTo>
                      <a:pt x="1138200" y="722308"/>
                      <a:pt x="1156474" y="747452"/>
                      <a:pt x="1172465" y="774881"/>
                    </a:cubicBezTo>
                    <a:cubicBezTo>
                      <a:pt x="1174749" y="779453"/>
                      <a:pt x="1177033" y="786310"/>
                      <a:pt x="1179318" y="790882"/>
                    </a:cubicBezTo>
                    <a:cubicBezTo>
                      <a:pt x="1188455" y="800025"/>
                      <a:pt x="1188455" y="816025"/>
                      <a:pt x="1195308" y="827454"/>
                    </a:cubicBezTo>
                    <a:cubicBezTo>
                      <a:pt x="1197593" y="832026"/>
                      <a:pt x="1199877" y="838883"/>
                      <a:pt x="1202161" y="845741"/>
                    </a:cubicBezTo>
                    <a:cubicBezTo>
                      <a:pt x="1202161" y="852598"/>
                      <a:pt x="1204446" y="857170"/>
                      <a:pt x="1206730" y="864027"/>
                    </a:cubicBezTo>
                    <a:cubicBezTo>
                      <a:pt x="1209014" y="870884"/>
                      <a:pt x="1211299" y="875456"/>
                      <a:pt x="1215867" y="880027"/>
                    </a:cubicBezTo>
                    <a:cubicBezTo>
                      <a:pt x="1225005" y="893742"/>
                      <a:pt x="1238711" y="902885"/>
                      <a:pt x="1259270" y="905171"/>
                    </a:cubicBezTo>
                    <a:cubicBezTo>
                      <a:pt x="1266123" y="909743"/>
                      <a:pt x="1270691" y="914314"/>
                      <a:pt x="1272976" y="921172"/>
                    </a:cubicBezTo>
                    <a:cubicBezTo>
                      <a:pt x="1277544" y="925743"/>
                      <a:pt x="1279829" y="934886"/>
                      <a:pt x="1279829" y="944029"/>
                    </a:cubicBezTo>
                    <a:cubicBezTo>
                      <a:pt x="1282113" y="950887"/>
                      <a:pt x="1282113" y="957744"/>
                      <a:pt x="1284397" y="964601"/>
                    </a:cubicBezTo>
                    <a:cubicBezTo>
                      <a:pt x="1284397" y="971459"/>
                      <a:pt x="1286682" y="976030"/>
                      <a:pt x="1288966" y="982888"/>
                    </a:cubicBezTo>
                    <a:cubicBezTo>
                      <a:pt x="1291250" y="987459"/>
                      <a:pt x="1293535" y="994317"/>
                      <a:pt x="1293535" y="998888"/>
                    </a:cubicBezTo>
                    <a:cubicBezTo>
                      <a:pt x="1295819" y="1005746"/>
                      <a:pt x="1298103" y="1012603"/>
                      <a:pt x="1300388" y="1017174"/>
                    </a:cubicBezTo>
                    <a:cubicBezTo>
                      <a:pt x="1302672" y="1024032"/>
                      <a:pt x="1304956" y="1030889"/>
                      <a:pt x="1307241" y="1037747"/>
                    </a:cubicBezTo>
                    <a:cubicBezTo>
                      <a:pt x="1309525" y="1040032"/>
                      <a:pt x="1314094" y="1044604"/>
                      <a:pt x="1316378" y="1046890"/>
                    </a:cubicBezTo>
                    <a:cubicBezTo>
                      <a:pt x="1320947" y="1051461"/>
                      <a:pt x="1323231" y="1056033"/>
                      <a:pt x="1327800" y="1058319"/>
                    </a:cubicBezTo>
                    <a:cubicBezTo>
                      <a:pt x="1330084" y="1060604"/>
                      <a:pt x="1334653" y="1065176"/>
                      <a:pt x="1339222" y="1067462"/>
                    </a:cubicBezTo>
                    <a:cubicBezTo>
                      <a:pt x="1341506" y="1069748"/>
                      <a:pt x="1346075" y="1072033"/>
                      <a:pt x="1348359" y="1076605"/>
                    </a:cubicBezTo>
                    <a:cubicBezTo>
                      <a:pt x="1359781" y="1083462"/>
                      <a:pt x="1368918" y="1092605"/>
                      <a:pt x="1378055" y="1099463"/>
                    </a:cubicBezTo>
                    <a:cubicBezTo>
                      <a:pt x="1400899" y="1129178"/>
                      <a:pt x="1428311" y="1145178"/>
                      <a:pt x="1444301" y="1181751"/>
                    </a:cubicBezTo>
                    <a:cubicBezTo>
                      <a:pt x="1448870" y="1193180"/>
                      <a:pt x="1453438" y="1204609"/>
                      <a:pt x="1455723" y="1216038"/>
                    </a:cubicBezTo>
                    <a:cubicBezTo>
                      <a:pt x="1460291" y="1243467"/>
                      <a:pt x="1467144" y="1266325"/>
                      <a:pt x="1473997" y="1291469"/>
                    </a:cubicBezTo>
                    <a:cubicBezTo>
                      <a:pt x="1478566" y="1302898"/>
                      <a:pt x="1480850" y="1314327"/>
                      <a:pt x="1487704" y="1325755"/>
                    </a:cubicBezTo>
                    <a:cubicBezTo>
                      <a:pt x="1537959" y="1366900"/>
                      <a:pt x="1579077" y="1408044"/>
                      <a:pt x="1615626" y="1451474"/>
                    </a:cubicBezTo>
                    <a:cubicBezTo>
                      <a:pt x="1622479" y="1460617"/>
                      <a:pt x="1629332" y="1469760"/>
                      <a:pt x="1636186" y="1478903"/>
                    </a:cubicBezTo>
                    <a:cubicBezTo>
                      <a:pt x="1643039" y="1488046"/>
                      <a:pt x="1649892" y="1497189"/>
                      <a:pt x="1656745" y="1508618"/>
                    </a:cubicBezTo>
                    <a:cubicBezTo>
                      <a:pt x="1663598" y="1520047"/>
                      <a:pt x="1672735" y="1529190"/>
                      <a:pt x="1681872" y="1540619"/>
                    </a:cubicBezTo>
                    <a:cubicBezTo>
                      <a:pt x="1745834" y="1618336"/>
                      <a:pt x="1850913" y="1680052"/>
                      <a:pt x="1828070" y="1750912"/>
                    </a:cubicBezTo>
                    <a:cubicBezTo>
                      <a:pt x="1825786" y="1764626"/>
                      <a:pt x="1823501" y="1776055"/>
                      <a:pt x="1825786" y="1789770"/>
                    </a:cubicBezTo>
                    <a:cubicBezTo>
                      <a:pt x="1832639" y="1821771"/>
                      <a:pt x="1850913" y="1842343"/>
                      <a:pt x="1871472" y="1860629"/>
                    </a:cubicBezTo>
                    <a:cubicBezTo>
                      <a:pt x="1880610" y="1865201"/>
                      <a:pt x="1887463" y="1872058"/>
                      <a:pt x="1894316" y="1876630"/>
                    </a:cubicBezTo>
                    <a:cubicBezTo>
                      <a:pt x="2067925" y="1929203"/>
                      <a:pt x="2077063" y="2105208"/>
                      <a:pt x="2141024" y="2244641"/>
                    </a:cubicBezTo>
                    <a:cubicBezTo>
                      <a:pt x="2147877" y="2256070"/>
                      <a:pt x="2154730" y="2265213"/>
                      <a:pt x="2161583" y="2274356"/>
                    </a:cubicBezTo>
                    <a:cubicBezTo>
                      <a:pt x="2170721" y="2285785"/>
                      <a:pt x="2179858" y="2294929"/>
                      <a:pt x="2188995" y="2304072"/>
                    </a:cubicBezTo>
                    <a:cubicBezTo>
                      <a:pt x="2232398" y="2349787"/>
                      <a:pt x="2273516" y="2400075"/>
                      <a:pt x="2307781" y="2452648"/>
                    </a:cubicBezTo>
                    <a:cubicBezTo>
                      <a:pt x="2218692" y="2452648"/>
                      <a:pt x="2120465" y="2452648"/>
                      <a:pt x="2031376" y="2457219"/>
                    </a:cubicBezTo>
                    <a:cubicBezTo>
                      <a:pt x="2024523" y="2457219"/>
                      <a:pt x="2015386" y="2457219"/>
                      <a:pt x="2008533" y="2457219"/>
                    </a:cubicBezTo>
                    <a:lnTo>
                      <a:pt x="0" y="2457219"/>
                    </a:lnTo>
                    <a:lnTo>
                      <a:pt x="0" y="1026458"/>
                    </a:lnTo>
                    <a:lnTo>
                      <a:pt x="7452" y="1049175"/>
                    </a:lnTo>
                    <a:cubicBezTo>
                      <a:pt x="7452" y="1030889"/>
                      <a:pt x="7452" y="1012603"/>
                      <a:pt x="12021" y="998888"/>
                    </a:cubicBezTo>
                    <a:cubicBezTo>
                      <a:pt x="14305" y="989745"/>
                      <a:pt x="18874" y="980602"/>
                      <a:pt x="21159" y="971459"/>
                    </a:cubicBezTo>
                    <a:cubicBezTo>
                      <a:pt x="28011" y="950887"/>
                      <a:pt x="37149" y="932600"/>
                      <a:pt x="44001" y="914314"/>
                    </a:cubicBezTo>
                    <a:cubicBezTo>
                      <a:pt x="46286" y="909743"/>
                      <a:pt x="48571" y="907457"/>
                      <a:pt x="50855" y="902885"/>
                    </a:cubicBezTo>
                    <a:cubicBezTo>
                      <a:pt x="57707" y="873170"/>
                      <a:pt x="66845" y="848026"/>
                      <a:pt x="80551" y="827454"/>
                    </a:cubicBezTo>
                    <a:cubicBezTo>
                      <a:pt x="82835" y="820597"/>
                      <a:pt x="87404" y="816025"/>
                      <a:pt x="89689" y="809168"/>
                    </a:cubicBezTo>
                    <a:cubicBezTo>
                      <a:pt x="121669" y="763452"/>
                      <a:pt x="167356" y="720022"/>
                      <a:pt x="199337" y="676593"/>
                    </a:cubicBezTo>
                    <a:cubicBezTo>
                      <a:pt x="203905" y="672021"/>
                      <a:pt x="206189" y="665164"/>
                      <a:pt x="208474" y="660592"/>
                    </a:cubicBezTo>
                    <a:cubicBezTo>
                      <a:pt x="210759" y="656020"/>
                      <a:pt x="215327" y="651449"/>
                      <a:pt x="217611" y="646877"/>
                    </a:cubicBezTo>
                    <a:cubicBezTo>
                      <a:pt x="222180" y="642306"/>
                      <a:pt x="226749" y="635448"/>
                      <a:pt x="229033" y="630877"/>
                    </a:cubicBezTo>
                    <a:cubicBezTo>
                      <a:pt x="334113" y="473158"/>
                      <a:pt x="432339" y="313153"/>
                      <a:pt x="516859" y="141719"/>
                    </a:cubicBezTo>
                    <a:cubicBezTo>
                      <a:pt x="519144" y="134862"/>
                      <a:pt x="521429" y="130290"/>
                      <a:pt x="525997" y="123433"/>
                    </a:cubicBezTo>
                    <a:cubicBezTo>
                      <a:pt x="541987" y="107432"/>
                      <a:pt x="555693" y="86860"/>
                      <a:pt x="569399" y="68574"/>
                    </a:cubicBezTo>
                    <a:cubicBezTo>
                      <a:pt x="573968" y="61716"/>
                      <a:pt x="578537" y="57145"/>
                      <a:pt x="580821" y="54859"/>
                    </a:cubicBezTo>
                    <a:cubicBezTo>
                      <a:pt x="601380" y="34287"/>
                      <a:pt x="610517" y="9143"/>
                      <a:pt x="628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7">
                <a:extLst>
                  <a:ext uri="{FF2B5EF4-FFF2-40B4-BE49-F238E27FC236}">
                    <a16:creationId xmlns:a16="http://schemas.microsoft.com/office/drawing/2014/main" id="{E22902F9-4C34-47CE-82AA-42C42F5A1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419" y="2760812"/>
                <a:ext cx="1124384" cy="945674"/>
              </a:xfrm>
              <a:custGeom>
                <a:avLst/>
                <a:gdLst>
                  <a:gd name="T0" fmla="*/ 417 w 493"/>
                  <a:gd name="T1" fmla="*/ 377 h 416"/>
                  <a:gd name="T2" fmla="*/ 414 w 493"/>
                  <a:gd name="T3" fmla="*/ 385 h 416"/>
                  <a:gd name="T4" fmla="*/ 407 w 493"/>
                  <a:gd name="T5" fmla="*/ 390 h 416"/>
                  <a:gd name="T6" fmla="*/ 335 w 493"/>
                  <a:gd name="T7" fmla="*/ 414 h 416"/>
                  <a:gd name="T8" fmla="*/ 328 w 493"/>
                  <a:gd name="T9" fmla="*/ 415 h 416"/>
                  <a:gd name="T10" fmla="*/ 309 w 493"/>
                  <a:gd name="T11" fmla="*/ 414 h 416"/>
                  <a:gd name="T12" fmla="*/ 302 w 493"/>
                  <a:gd name="T13" fmla="*/ 412 h 416"/>
                  <a:gd name="T14" fmla="*/ 240 w 493"/>
                  <a:gd name="T15" fmla="*/ 385 h 416"/>
                  <a:gd name="T16" fmla="*/ 237 w 493"/>
                  <a:gd name="T17" fmla="*/ 404 h 416"/>
                  <a:gd name="T18" fmla="*/ 232 w 493"/>
                  <a:gd name="T19" fmla="*/ 408 h 416"/>
                  <a:gd name="T20" fmla="*/ 227 w 493"/>
                  <a:gd name="T21" fmla="*/ 409 h 416"/>
                  <a:gd name="T22" fmla="*/ 203 w 493"/>
                  <a:gd name="T23" fmla="*/ 397 h 416"/>
                  <a:gd name="T24" fmla="*/ 197 w 493"/>
                  <a:gd name="T25" fmla="*/ 400 h 416"/>
                  <a:gd name="T26" fmla="*/ 195 w 493"/>
                  <a:gd name="T27" fmla="*/ 394 h 416"/>
                  <a:gd name="T28" fmla="*/ 153 w 493"/>
                  <a:gd name="T29" fmla="*/ 386 h 416"/>
                  <a:gd name="T30" fmla="*/ 145 w 493"/>
                  <a:gd name="T31" fmla="*/ 388 h 416"/>
                  <a:gd name="T32" fmla="*/ 127 w 493"/>
                  <a:gd name="T33" fmla="*/ 389 h 416"/>
                  <a:gd name="T34" fmla="*/ 68 w 493"/>
                  <a:gd name="T35" fmla="*/ 362 h 416"/>
                  <a:gd name="T36" fmla="*/ 61 w 493"/>
                  <a:gd name="T37" fmla="*/ 358 h 416"/>
                  <a:gd name="T38" fmla="*/ 45 w 493"/>
                  <a:gd name="T39" fmla="*/ 350 h 416"/>
                  <a:gd name="T40" fmla="*/ 45 w 493"/>
                  <a:gd name="T41" fmla="*/ 358 h 416"/>
                  <a:gd name="T42" fmla="*/ 44 w 493"/>
                  <a:gd name="T43" fmla="*/ 364 h 416"/>
                  <a:gd name="T44" fmla="*/ 31 w 493"/>
                  <a:gd name="T45" fmla="*/ 369 h 416"/>
                  <a:gd name="T46" fmla="*/ 23 w 493"/>
                  <a:gd name="T47" fmla="*/ 369 h 416"/>
                  <a:gd name="T48" fmla="*/ 3 w 493"/>
                  <a:gd name="T49" fmla="*/ 350 h 416"/>
                  <a:gd name="T50" fmla="*/ 47 w 493"/>
                  <a:gd name="T51" fmla="*/ 304 h 416"/>
                  <a:gd name="T52" fmla="*/ 52 w 493"/>
                  <a:gd name="T53" fmla="*/ 297 h 416"/>
                  <a:gd name="T54" fmla="*/ 57 w 493"/>
                  <a:gd name="T55" fmla="*/ 291 h 416"/>
                  <a:gd name="T56" fmla="*/ 62 w 493"/>
                  <a:gd name="T57" fmla="*/ 284 h 416"/>
                  <a:gd name="T58" fmla="*/ 188 w 493"/>
                  <a:gd name="T59" fmla="*/ 69 h 416"/>
                  <a:gd name="T60" fmla="*/ 192 w 493"/>
                  <a:gd name="T61" fmla="*/ 60 h 416"/>
                  <a:gd name="T62" fmla="*/ 211 w 493"/>
                  <a:gd name="T63" fmla="*/ 39 h 416"/>
                  <a:gd name="T64" fmla="*/ 216 w 493"/>
                  <a:gd name="T65" fmla="*/ 34 h 416"/>
                  <a:gd name="T66" fmla="*/ 276 w 493"/>
                  <a:gd name="T67" fmla="*/ 61 h 416"/>
                  <a:gd name="T68" fmla="*/ 278 w 493"/>
                  <a:gd name="T69" fmla="*/ 69 h 416"/>
                  <a:gd name="T70" fmla="*/ 289 w 493"/>
                  <a:gd name="T71" fmla="*/ 88 h 416"/>
                  <a:gd name="T72" fmla="*/ 290 w 493"/>
                  <a:gd name="T73" fmla="*/ 92 h 416"/>
                  <a:gd name="T74" fmla="*/ 295 w 493"/>
                  <a:gd name="T75" fmla="*/ 106 h 416"/>
                  <a:gd name="T76" fmla="*/ 299 w 493"/>
                  <a:gd name="T77" fmla="*/ 122 h 416"/>
                  <a:gd name="T78" fmla="*/ 350 w 493"/>
                  <a:gd name="T79" fmla="*/ 182 h 416"/>
                  <a:gd name="T80" fmla="*/ 361 w 493"/>
                  <a:gd name="T81" fmla="*/ 195 h 416"/>
                  <a:gd name="T82" fmla="*/ 420 w 493"/>
                  <a:gd name="T83" fmla="*/ 273 h 416"/>
                  <a:gd name="T84" fmla="*/ 425 w 493"/>
                  <a:gd name="T85" fmla="*/ 280 h 416"/>
                  <a:gd name="T86" fmla="*/ 440 w 493"/>
                  <a:gd name="T87" fmla="*/ 309 h 416"/>
                  <a:gd name="T88" fmla="*/ 444 w 493"/>
                  <a:gd name="T89" fmla="*/ 315 h 416"/>
                  <a:gd name="T90" fmla="*/ 470 w 493"/>
                  <a:gd name="T91" fmla="*/ 345 h 416"/>
                  <a:gd name="T92" fmla="*/ 474 w 493"/>
                  <a:gd name="T93" fmla="*/ 351 h 416"/>
                  <a:gd name="T94" fmla="*/ 487 w 493"/>
                  <a:gd name="T95" fmla="*/ 376 h 416"/>
                  <a:gd name="T96" fmla="*/ 488 w 493"/>
                  <a:gd name="T97" fmla="*/ 383 h 416"/>
                  <a:gd name="T98" fmla="*/ 488 w 493"/>
                  <a:gd name="T99" fmla="*/ 392 h 416"/>
                  <a:gd name="T100" fmla="*/ 493 w 493"/>
                  <a:gd name="T101" fmla="*/ 397 h 416"/>
                  <a:gd name="T102" fmla="*/ 485 w 493"/>
                  <a:gd name="T103" fmla="*/ 395 h 416"/>
                  <a:gd name="T104" fmla="*/ 475 w 493"/>
                  <a:gd name="T105" fmla="*/ 391 h 416"/>
                  <a:gd name="T106" fmla="*/ 470 w 493"/>
                  <a:gd name="T107" fmla="*/ 388 h 416"/>
                  <a:gd name="T108" fmla="*/ 409 w 493"/>
                  <a:gd name="T109" fmla="*/ 356 h 416"/>
                  <a:gd name="T110" fmla="*/ 402 w 493"/>
                  <a:gd name="T111" fmla="*/ 360 h 416"/>
                  <a:gd name="T112" fmla="*/ 398 w 493"/>
                  <a:gd name="T113" fmla="*/ 360 h 416"/>
                  <a:gd name="T114" fmla="*/ 401 w 493"/>
                  <a:gd name="T115" fmla="*/ 366 h 416"/>
                  <a:gd name="T116" fmla="*/ 410 w 493"/>
                  <a:gd name="T117" fmla="*/ 370 h 416"/>
                  <a:gd name="T118" fmla="*/ 418 w 493"/>
                  <a:gd name="T119" fmla="*/ 376 h 416"/>
                  <a:gd name="T120" fmla="*/ 417 w 493"/>
                  <a:gd name="T121" fmla="*/ 37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3" h="416">
                    <a:moveTo>
                      <a:pt x="417" y="377"/>
                    </a:moveTo>
                    <a:cubicBezTo>
                      <a:pt x="416" y="380"/>
                      <a:pt x="415" y="383"/>
                      <a:pt x="414" y="385"/>
                    </a:cubicBezTo>
                    <a:cubicBezTo>
                      <a:pt x="412" y="387"/>
                      <a:pt x="409" y="388"/>
                      <a:pt x="407" y="390"/>
                    </a:cubicBezTo>
                    <a:cubicBezTo>
                      <a:pt x="376" y="381"/>
                      <a:pt x="357" y="385"/>
                      <a:pt x="335" y="414"/>
                    </a:cubicBezTo>
                    <a:cubicBezTo>
                      <a:pt x="332" y="415"/>
                      <a:pt x="330" y="415"/>
                      <a:pt x="328" y="415"/>
                    </a:cubicBezTo>
                    <a:cubicBezTo>
                      <a:pt x="322" y="416"/>
                      <a:pt x="316" y="416"/>
                      <a:pt x="309" y="414"/>
                    </a:cubicBezTo>
                    <a:cubicBezTo>
                      <a:pt x="307" y="414"/>
                      <a:pt x="305" y="413"/>
                      <a:pt x="302" y="412"/>
                    </a:cubicBezTo>
                    <a:cubicBezTo>
                      <a:pt x="283" y="393"/>
                      <a:pt x="267" y="377"/>
                      <a:pt x="240" y="385"/>
                    </a:cubicBezTo>
                    <a:cubicBezTo>
                      <a:pt x="236" y="385"/>
                      <a:pt x="244" y="397"/>
                      <a:pt x="237" y="404"/>
                    </a:cubicBezTo>
                    <a:cubicBezTo>
                      <a:pt x="236" y="406"/>
                      <a:pt x="234" y="407"/>
                      <a:pt x="232" y="408"/>
                    </a:cubicBezTo>
                    <a:cubicBezTo>
                      <a:pt x="230" y="409"/>
                      <a:pt x="228" y="409"/>
                      <a:pt x="227" y="409"/>
                    </a:cubicBezTo>
                    <a:cubicBezTo>
                      <a:pt x="219" y="407"/>
                      <a:pt x="214" y="397"/>
                      <a:pt x="203" y="397"/>
                    </a:cubicBezTo>
                    <a:cubicBezTo>
                      <a:pt x="201" y="398"/>
                      <a:pt x="199" y="399"/>
                      <a:pt x="197" y="400"/>
                    </a:cubicBezTo>
                    <a:cubicBezTo>
                      <a:pt x="197" y="398"/>
                      <a:pt x="196" y="396"/>
                      <a:pt x="195" y="394"/>
                    </a:cubicBezTo>
                    <a:cubicBezTo>
                      <a:pt x="185" y="372"/>
                      <a:pt x="169" y="380"/>
                      <a:pt x="153" y="386"/>
                    </a:cubicBezTo>
                    <a:cubicBezTo>
                      <a:pt x="150" y="387"/>
                      <a:pt x="148" y="387"/>
                      <a:pt x="145" y="388"/>
                    </a:cubicBezTo>
                    <a:cubicBezTo>
                      <a:pt x="139" y="389"/>
                      <a:pt x="131" y="393"/>
                      <a:pt x="127" y="389"/>
                    </a:cubicBezTo>
                    <a:cubicBezTo>
                      <a:pt x="108" y="369"/>
                      <a:pt x="96" y="365"/>
                      <a:pt x="68" y="362"/>
                    </a:cubicBezTo>
                    <a:cubicBezTo>
                      <a:pt x="66" y="361"/>
                      <a:pt x="63" y="359"/>
                      <a:pt x="61" y="358"/>
                    </a:cubicBezTo>
                    <a:cubicBezTo>
                      <a:pt x="56" y="356"/>
                      <a:pt x="51" y="352"/>
                      <a:pt x="45" y="350"/>
                    </a:cubicBezTo>
                    <a:cubicBezTo>
                      <a:pt x="45" y="354"/>
                      <a:pt x="45" y="354"/>
                      <a:pt x="45" y="358"/>
                    </a:cubicBezTo>
                    <a:cubicBezTo>
                      <a:pt x="45" y="360"/>
                      <a:pt x="44" y="362"/>
                      <a:pt x="44" y="364"/>
                    </a:cubicBezTo>
                    <a:cubicBezTo>
                      <a:pt x="42" y="367"/>
                      <a:pt x="38" y="369"/>
                      <a:pt x="31" y="369"/>
                    </a:cubicBezTo>
                    <a:cubicBezTo>
                      <a:pt x="28" y="369"/>
                      <a:pt x="25" y="369"/>
                      <a:pt x="23" y="369"/>
                    </a:cubicBezTo>
                    <a:cubicBezTo>
                      <a:pt x="11" y="367"/>
                      <a:pt x="0" y="363"/>
                      <a:pt x="3" y="350"/>
                    </a:cubicBezTo>
                    <a:cubicBezTo>
                      <a:pt x="10" y="327"/>
                      <a:pt x="34" y="319"/>
                      <a:pt x="47" y="304"/>
                    </a:cubicBezTo>
                    <a:cubicBezTo>
                      <a:pt x="49" y="302"/>
                      <a:pt x="50" y="299"/>
                      <a:pt x="52" y="297"/>
                    </a:cubicBezTo>
                    <a:cubicBezTo>
                      <a:pt x="53" y="295"/>
                      <a:pt x="55" y="293"/>
                      <a:pt x="57" y="291"/>
                    </a:cubicBezTo>
                    <a:cubicBezTo>
                      <a:pt x="58" y="289"/>
                      <a:pt x="60" y="286"/>
                      <a:pt x="62" y="284"/>
                    </a:cubicBezTo>
                    <a:cubicBezTo>
                      <a:pt x="108" y="215"/>
                      <a:pt x="153" y="145"/>
                      <a:pt x="188" y="69"/>
                    </a:cubicBezTo>
                    <a:cubicBezTo>
                      <a:pt x="189" y="66"/>
                      <a:pt x="190" y="63"/>
                      <a:pt x="192" y="60"/>
                    </a:cubicBezTo>
                    <a:cubicBezTo>
                      <a:pt x="196" y="55"/>
                      <a:pt x="203" y="46"/>
                      <a:pt x="211" y="39"/>
                    </a:cubicBezTo>
                    <a:cubicBezTo>
                      <a:pt x="213" y="37"/>
                      <a:pt x="215" y="36"/>
                      <a:pt x="216" y="34"/>
                    </a:cubicBezTo>
                    <a:cubicBezTo>
                      <a:pt x="236" y="0"/>
                      <a:pt x="275" y="31"/>
                      <a:pt x="276" y="61"/>
                    </a:cubicBezTo>
                    <a:cubicBezTo>
                      <a:pt x="277" y="64"/>
                      <a:pt x="277" y="66"/>
                      <a:pt x="278" y="69"/>
                    </a:cubicBezTo>
                    <a:cubicBezTo>
                      <a:pt x="281" y="76"/>
                      <a:pt x="284" y="83"/>
                      <a:pt x="289" y="88"/>
                    </a:cubicBezTo>
                    <a:cubicBezTo>
                      <a:pt x="289" y="89"/>
                      <a:pt x="290" y="91"/>
                      <a:pt x="290" y="92"/>
                    </a:cubicBezTo>
                    <a:cubicBezTo>
                      <a:pt x="292" y="97"/>
                      <a:pt x="293" y="102"/>
                      <a:pt x="295" y="106"/>
                    </a:cubicBezTo>
                    <a:cubicBezTo>
                      <a:pt x="296" y="112"/>
                      <a:pt x="298" y="117"/>
                      <a:pt x="299" y="122"/>
                    </a:cubicBezTo>
                    <a:cubicBezTo>
                      <a:pt x="314" y="145"/>
                      <a:pt x="334" y="163"/>
                      <a:pt x="350" y="182"/>
                    </a:cubicBezTo>
                    <a:cubicBezTo>
                      <a:pt x="354" y="186"/>
                      <a:pt x="357" y="191"/>
                      <a:pt x="361" y="195"/>
                    </a:cubicBezTo>
                    <a:cubicBezTo>
                      <a:pt x="383" y="220"/>
                      <a:pt x="403" y="246"/>
                      <a:pt x="420" y="273"/>
                    </a:cubicBezTo>
                    <a:cubicBezTo>
                      <a:pt x="422" y="275"/>
                      <a:pt x="423" y="277"/>
                      <a:pt x="425" y="280"/>
                    </a:cubicBezTo>
                    <a:cubicBezTo>
                      <a:pt x="429" y="290"/>
                      <a:pt x="434" y="300"/>
                      <a:pt x="440" y="309"/>
                    </a:cubicBezTo>
                    <a:cubicBezTo>
                      <a:pt x="442" y="311"/>
                      <a:pt x="443" y="313"/>
                      <a:pt x="444" y="315"/>
                    </a:cubicBezTo>
                    <a:cubicBezTo>
                      <a:pt x="453" y="326"/>
                      <a:pt x="462" y="336"/>
                      <a:pt x="470" y="345"/>
                    </a:cubicBezTo>
                    <a:cubicBezTo>
                      <a:pt x="472" y="347"/>
                      <a:pt x="473" y="349"/>
                      <a:pt x="474" y="351"/>
                    </a:cubicBezTo>
                    <a:cubicBezTo>
                      <a:pt x="477" y="358"/>
                      <a:pt x="489" y="365"/>
                      <a:pt x="487" y="376"/>
                    </a:cubicBezTo>
                    <a:cubicBezTo>
                      <a:pt x="487" y="378"/>
                      <a:pt x="488" y="381"/>
                      <a:pt x="488" y="383"/>
                    </a:cubicBezTo>
                    <a:cubicBezTo>
                      <a:pt x="488" y="386"/>
                      <a:pt x="488" y="389"/>
                      <a:pt x="488" y="392"/>
                    </a:cubicBezTo>
                    <a:cubicBezTo>
                      <a:pt x="489" y="393"/>
                      <a:pt x="491" y="395"/>
                      <a:pt x="493" y="397"/>
                    </a:cubicBezTo>
                    <a:cubicBezTo>
                      <a:pt x="490" y="396"/>
                      <a:pt x="488" y="395"/>
                      <a:pt x="485" y="395"/>
                    </a:cubicBezTo>
                    <a:cubicBezTo>
                      <a:pt x="481" y="394"/>
                      <a:pt x="478" y="393"/>
                      <a:pt x="475" y="391"/>
                    </a:cubicBezTo>
                    <a:cubicBezTo>
                      <a:pt x="473" y="390"/>
                      <a:pt x="472" y="389"/>
                      <a:pt x="470" y="388"/>
                    </a:cubicBezTo>
                    <a:cubicBezTo>
                      <a:pt x="457" y="369"/>
                      <a:pt x="430" y="348"/>
                      <a:pt x="409" y="356"/>
                    </a:cubicBezTo>
                    <a:cubicBezTo>
                      <a:pt x="406" y="357"/>
                      <a:pt x="404" y="358"/>
                      <a:pt x="402" y="360"/>
                    </a:cubicBezTo>
                    <a:cubicBezTo>
                      <a:pt x="402" y="361"/>
                      <a:pt x="400" y="360"/>
                      <a:pt x="398" y="360"/>
                    </a:cubicBezTo>
                    <a:cubicBezTo>
                      <a:pt x="397" y="361"/>
                      <a:pt x="396" y="362"/>
                      <a:pt x="401" y="366"/>
                    </a:cubicBezTo>
                    <a:cubicBezTo>
                      <a:pt x="404" y="367"/>
                      <a:pt x="407" y="368"/>
                      <a:pt x="410" y="370"/>
                    </a:cubicBezTo>
                    <a:cubicBezTo>
                      <a:pt x="413" y="372"/>
                      <a:pt x="415" y="374"/>
                      <a:pt x="418" y="376"/>
                    </a:cubicBezTo>
                    <a:cubicBezTo>
                      <a:pt x="417" y="376"/>
                      <a:pt x="417" y="376"/>
                      <a:pt x="417" y="377"/>
                    </a:cubicBezTo>
                    <a:close/>
                  </a:path>
                </a:pathLst>
              </a:custGeom>
              <a:solidFill>
                <a:srgbClr val="EDED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440C96C-D819-4929-855D-4C0BA1F613F5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960993A-A3BA-4F39-BF4B-2110C3B8B5F6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20DD5E5A-F5B1-45E3-A3B5-F64CD1CEA190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2F5C3DD-D988-43BF-9329-51D35BF6C171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A0AD122D-717E-4B7F-869F-ECE6CB6A5DA8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3D56BDB-0497-4B84-A8EB-3E1454694114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B9B4BA0-4D49-4173-B70B-931E0676E695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71A639D-BF10-469F-8BE7-66E06901B098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DB8E434-65AC-415E-93AA-F1FBDD0F887E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962513B3-2703-49E3-BB6D-4CA373E20E5B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048211F-D59A-4947-98AE-D07BB87A6931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F2ED0C1-4A9E-4308-A3DD-6028979E21E8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solidFill>
              <a:schemeClr val="accent2">
                <a:lumMod val="20000"/>
                <a:lumOff val="80000"/>
              </a:schemeClr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494266BD-94CA-4E2A-AEEB-F5493233AC5C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0A2B6DA-F85B-466F-ABEA-FB35AB79494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F6FA1B0-1D85-4BF9-B1AE-7CF1C24BD905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57FEB77-F247-482A-8856-CAE8E4444012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F0EFEB4-30EA-4535-AD24-D25B017BC548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CA99C30-57C5-4B89-A434-3EFA07DF381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E2AB238-5025-4AC4-8D1C-5425276183BD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1875F6F-1976-4608-9660-82995E0CF35F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8C892CB-41C9-4AE6-9A64-E9108DE8EBA5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7632A26-6214-467B-AEF1-E861937A5BD3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8C3D3EB-7D69-40A1-8B99-BE5D7EFA28D1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D07C222-D6BD-48BE-8B3B-D62BD4EA8A69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0D89D4B-5FD6-45F0-8CCA-3910A0235AB0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2DC2DDC3-3DCA-4B7C-8858-9FA9AE3094F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8AE3C832-9B8B-4A42-BA9B-3A2C43060C6F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2A9CA2F8-2B75-4F28-B3FE-8004A02F532E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F0FFBE3-B0E9-47B5-85AF-99EA25F6381E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C532890-207E-4E00-A107-786461B7E821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DEB736-37F8-4CAF-9607-9F143D0134AC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0742A5D-0BC6-4811-B7F2-2C8AA6EB7503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A2C426-5843-440F-A444-8A2C838BEE49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2EC4035-4447-4AFD-8FA1-4091E9B1452A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94596DE-9C5A-471C-A74E-60FB1891A91C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78CBD9-5E52-48F4-9DFC-A54DF1BAA37B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C2CB7AF-BFE1-43C6-906F-E804C828B543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20E088B-6A98-4EF8-9310-B7F2D97AFBE2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4E3006B-EC70-4059-BAB4-F659916B48BD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DD4E56C-628A-4527-8E91-A488AB3D8EFB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B343716-66E6-4D77-B365-BE7940117690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4858869-AF76-4CC2-B868-503C25BDB32D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42F65CA-0AED-4C22-9A84-8730D86B4672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11663FA-6FDF-407B-8A8C-1F92C78EEE1B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9E5CA08-1264-42DB-ADD7-3860A259EACA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solidFill>
              <a:schemeClr val="bg1"/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4AF4DC26-6030-4633-BC08-EA834897BB9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11D7B596-C87B-4749-8B10-754107CB47DF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FBD4C54-A061-41E5-B4B2-E153D63C246C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AB0D49B-38D7-49AD-B670-E963CB898BD1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E8FD0844-E2E1-440F-81CB-5413983DDE83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17456F7C-39F1-405B-9EB9-BCCFA8A16AC1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7F10A4A3-FB4B-4C92-BA6D-088512DEE29A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019979D-6B48-4FE0-BAC5-30215C2E19B3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A93615-17CC-42D7-8695-6891BB9BB6B5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597A8DC-7105-457F-8F5A-53BAE83A70C8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4137F63-806D-4D5A-95B0-78A7747853F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37DAA43-D9C5-44EB-BB99-DBA278B7C223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91A43245-6B9C-4C70-A6C8-8C6758FDF185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9A6EF96-96E2-44D8-8AFF-B5119E22BEB4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solidFill>
              <a:schemeClr val="bg1"/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478A4B2F-AEE2-43F4-A23D-4A5F37AE26C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7707014-2004-40A0-AA8A-32AA4AA03C3C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20E99F73-BD35-4199-9274-79196AE5EF0B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A1108EF-C6B5-473F-853B-E45F2D54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7695C5EE-96FF-4D24-BC3D-F6AA94D4697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4704EBBB-E74C-4909-841E-B459138432D5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F4A20FE-6A94-463D-8950-9E460F88EFBD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8402DB97-E92C-4159-AB96-16B6A09863E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03FD416-A5E1-4FB1-9E26-7C6AFFBBF14D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057D14B-B5A6-47A6-9D14-191CBD4F432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71CC8A54-4643-4474-9E48-16B412F0F19D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99ED768F-8776-40B1-8513-B521AAA4A590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31DDF393-9352-4EE7-971F-358185149806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B1D093-C05C-4AF3-B411-6620DFA0ACCC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solidFill>
              <a:schemeClr val="bg1"/>
            </a:solidFill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BC6041A-2DD3-48D1-A5ED-21C25C73329C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BC1C0F99-2E33-47C1-A091-9FEB13D077D2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7E5B1D78-6B01-4076-8708-C345A7409F2D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C9F17BDD-DA58-407D-ABE2-B81BABBBFEFF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D520A622-D6CB-4202-97EC-3639AEF494C2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B9597B28-2C9E-40CF-912D-F7EF3EEAD512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7DB00C5B-07DB-4950-9362-02B00F85883F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0AFB6A5-3984-43F7-9120-657BD10F1A69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AF960CC-C26A-4893-BA99-16C091B590D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5D454DCF-3223-4C22-8775-6E497999B9C5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C2FF9F05-4A2B-470B-8F26-AC02416E87A2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E24E586E-D11E-49D3-8084-324D0418C403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538D622-144D-4F3A-8451-08859C84989F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solidFill>
              <a:schemeClr val="bg1"/>
            </a:solidFill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07F6A0B-704B-47DA-A108-374E7BDC128F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F323005-F50A-489C-849C-2EA61CA5095D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D3AE7AB0-25F8-419E-B3D7-7B073632F3E5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1340289-97D6-402D-A36B-3024DC996279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E46463A-A8C5-4328-AE98-685E833397E4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C9979B4F-4CD9-4EF8-8DB2-8908C124C0A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C0573CF-2D95-444D-B6E6-3794D90C263D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A589332-7AD1-4CE3-BB71-C263817D8A31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9D19427-3A91-4D17-9B6E-682B76450D87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1FC65C6-4C45-46F4-9AD7-B09477EE869E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753F9BE-9B4C-4B51-8FC5-0976A107DE5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67BF0342-C7D5-45C1-B99D-E8E780E03E5A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5EEDF40D-F12D-4C1A-B4D8-F5B7D4038516}"/>
              </a:ext>
            </a:extLst>
          </p:cNvPr>
          <p:cNvSpPr/>
          <p:nvPr/>
        </p:nvSpPr>
        <p:spPr>
          <a:xfrm>
            <a:off x="904461" y="1123122"/>
            <a:ext cx="9859617" cy="5019261"/>
          </a:xfrm>
          <a:custGeom>
            <a:avLst/>
            <a:gdLst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259417 w 9859617"/>
              <a:gd name="connsiteY6" fmla="*/ 204746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8130208 w 9859617"/>
              <a:gd name="connsiteY6" fmla="*/ 2037521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176052 w 9859617"/>
              <a:gd name="connsiteY5" fmla="*/ 1779104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4810539 w 9859617"/>
              <a:gd name="connsiteY3" fmla="*/ 286246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538330 w 9859617"/>
              <a:gd name="connsiteY2" fmla="*/ 3846443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  <a:gd name="connsiteX0" fmla="*/ 0 w 9859617"/>
              <a:gd name="connsiteY0" fmla="*/ 5019261 h 5019261"/>
              <a:gd name="connsiteX1" fmla="*/ 1739348 w 9859617"/>
              <a:gd name="connsiteY1" fmla="*/ 4055165 h 5019261"/>
              <a:gd name="connsiteX2" fmla="*/ 3717234 w 9859617"/>
              <a:gd name="connsiteY2" fmla="*/ 4055165 h 5019261"/>
              <a:gd name="connsiteX3" fmla="*/ 5148470 w 9859617"/>
              <a:gd name="connsiteY3" fmla="*/ 2743199 h 5019261"/>
              <a:gd name="connsiteX4" fmla="*/ 5844209 w 9859617"/>
              <a:gd name="connsiteY4" fmla="*/ 2991678 h 5019261"/>
              <a:gd name="connsiteX5" fmla="*/ 7046843 w 9859617"/>
              <a:gd name="connsiteY5" fmla="*/ 1729408 h 5019261"/>
              <a:gd name="connsiteX6" fmla="*/ 7841973 w 9859617"/>
              <a:gd name="connsiteY6" fmla="*/ 2017643 h 5019261"/>
              <a:gd name="connsiteX7" fmla="*/ 9859617 w 9859617"/>
              <a:gd name="connsiteY7" fmla="*/ 0 h 501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59617" h="5019261">
                <a:moveTo>
                  <a:pt x="0" y="5019261"/>
                </a:moveTo>
                <a:lnTo>
                  <a:pt x="1739348" y="4055165"/>
                </a:lnTo>
                <a:lnTo>
                  <a:pt x="3717234" y="4055165"/>
                </a:lnTo>
                <a:lnTo>
                  <a:pt x="5148470" y="2743199"/>
                </a:lnTo>
                <a:lnTo>
                  <a:pt x="5844209" y="2991678"/>
                </a:lnTo>
                <a:lnTo>
                  <a:pt x="7046843" y="1729408"/>
                </a:lnTo>
                <a:lnTo>
                  <a:pt x="7841973" y="2017643"/>
                </a:lnTo>
                <a:lnTo>
                  <a:pt x="9859617" y="0"/>
                </a:ln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C7673C-770D-46AA-BCCF-2785716B51B2}"/>
              </a:ext>
            </a:extLst>
          </p:cNvPr>
          <p:cNvGrpSpPr/>
          <p:nvPr/>
        </p:nvGrpSpPr>
        <p:grpSpPr>
          <a:xfrm rot="1067839">
            <a:off x="9599888" y="412542"/>
            <a:ext cx="1160378" cy="1157352"/>
            <a:chOff x="5137988" y="1148280"/>
            <a:chExt cx="1160378" cy="1157352"/>
          </a:xfrm>
        </p:grpSpPr>
        <p:sp>
          <p:nvSpPr>
            <p:cNvPr id="119" name="Isosceles Triangle 49">
              <a:extLst>
                <a:ext uri="{FF2B5EF4-FFF2-40B4-BE49-F238E27FC236}">
                  <a16:creationId xmlns:a16="http://schemas.microsoft.com/office/drawing/2014/main" id="{C93FAE22-96BE-4B44-8730-7DA0573C084C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Isosceles Triangle 47">
              <a:extLst>
                <a:ext uri="{FF2B5EF4-FFF2-40B4-BE49-F238E27FC236}">
                  <a16:creationId xmlns:a16="http://schemas.microsoft.com/office/drawing/2014/main" id="{7B7E28A7-255A-43A4-823D-ECEA03B67662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Isosceles Triangle 47">
              <a:extLst>
                <a:ext uri="{FF2B5EF4-FFF2-40B4-BE49-F238E27FC236}">
                  <a16:creationId xmlns:a16="http://schemas.microsoft.com/office/drawing/2014/main" id="{472E53FC-B1C0-447D-B33D-4223F1D4B7B1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0587656F-21D1-4201-935F-926004724BE7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3" name="Oval 122">
            <a:extLst>
              <a:ext uri="{FF2B5EF4-FFF2-40B4-BE49-F238E27FC236}">
                <a16:creationId xmlns:a16="http://schemas.microsoft.com/office/drawing/2014/main" id="{E8EA6B6F-A752-41D9-810C-28FDAFFF14E7}"/>
              </a:ext>
            </a:extLst>
          </p:cNvPr>
          <p:cNvSpPr/>
          <p:nvPr/>
        </p:nvSpPr>
        <p:spPr>
          <a:xfrm>
            <a:off x="2547905" y="503731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7255B1B-DDE5-4F0A-A0EC-1D87273827AC}"/>
              </a:ext>
            </a:extLst>
          </p:cNvPr>
          <p:cNvSpPr/>
          <p:nvPr/>
        </p:nvSpPr>
        <p:spPr>
          <a:xfrm>
            <a:off x="5930861" y="3761033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10B0EC3B-FFC9-476B-9F36-21CC49B00B63}"/>
              </a:ext>
            </a:extLst>
          </p:cNvPr>
          <p:cNvSpPr/>
          <p:nvPr/>
        </p:nvSpPr>
        <p:spPr>
          <a:xfrm>
            <a:off x="7838028" y="274559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A9457E8-6D5A-4ED1-92AD-87B1D84BFDD1}"/>
              </a:ext>
            </a:extLst>
          </p:cNvPr>
          <p:cNvSpPr/>
          <p:nvPr/>
        </p:nvSpPr>
        <p:spPr>
          <a:xfrm>
            <a:off x="8649520" y="303373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3B1A5AA9-F1C0-475C-8C77-2CECCC7BC428}"/>
              </a:ext>
            </a:extLst>
          </p:cNvPr>
          <p:cNvSpPr/>
          <p:nvPr/>
        </p:nvSpPr>
        <p:spPr>
          <a:xfrm>
            <a:off x="4540520" y="5071582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D5293A4E-7332-4028-A4D3-9092552CF73D}"/>
              </a:ext>
            </a:extLst>
          </p:cNvPr>
          <p:cNvSpPr/>
          <p:nvPr/>
        </p:nvSpPr>
        <p:spPr>
          <a:xfrm>
            <a:off x="6630112" y="4032759"/>
            <a:ext cx="211382" cy="211382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03F145F0-8011-BE4A-81DB-C28CD6245FA4}"/>
              </a:ext>
            </a:extLst>
          </p:cNvPr>
          <p:cNvSpPr txBox="1"/>
          <p:nvPr/>
        </p:nvSpPr>
        <p:spPr>
          <a:xfrm>
            <a:off x="2567681" y="3155455"/>
            <a:ext cx="1996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effectLst/>
                <a:latin typeface="Georgia" panose="02040502050405020303" pitchFamily="18" charset="0"/>
                <a:ea typeface="Arial" panose="020B0604020202020204" pitchFamily="34" charset="0"/>
              </a:rPr>
              <a:t>Compute </a:t>
            </a:r>
            <a:r>
              <a:rPr lang="en-US" sz="1600" dirty="0" smtClean="0">
                <a:solidFill>
                  <a:schemeClr val="tx2"/>
                </a:solidFill>
                <a:effectLst/>
                <a:latin typeface="Georgia" panose="02040502050405020303" pitchFamily="18" charset="0"/>
                <a:ea typeface="Arial" panose="020B0604020202020204" pitchFamily="34" charset="0"/>
              </a:rPr>
              <a:t>cosine distances </a:t>
            </a:r>
            <a:r>
              <a:rPr lang="en-US" sz="1600" dirty="0">
                <a:solidFill>
                  <a:schemeClr val="tx2"/>
                </a:solidFill>
                <a:effectLst/>
                <a:latin typeface="Georgia" panose="02040502050405020303" pitchFamily="18" charset="0"/>
                <a:ea typeface="Arial" panose="020B0604020202020204" pitchFamily="34" charset="0"/>
              </a:rPr>
              <a:t>between </a:t>
            </a:r>
            <a:r>
              <a:rPr lang="en-US" sz="1600" dirty="0" smtClean="0">
                <a:solidFill>
                  <a:schemeClr val="tx2"/>
                </a:solidFill>
                <a:effectLst/>
                <a:latin typeface="Georgia" panose="02040502050405020303" pitchFamily="18" charset="0"/>
                <a:ea typeface="Arial" panose="020B0604020202020204" pitchFamily="34" charset="0"/>
              </a:rPr>
              <a:t>customers</a:t>
            </a:r>
            <a:endParaRPr lang="en-US" sz="1400" dirty="0">
              <a:solidFill>
                <a:schemeClr val="tx2"/>
              </a:solidFill>
              <a:latin typeface="Georgia" panose="02040502050405020303" pitchFamily="18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5E77404-90DE-7744-81A6-64727C989444}"/>
              </a:ext>
            </a:extLst>
          </p:cNvPr>
          <p:cNvSpPr txBox="1"/>
          <p:nvPr/>
        </p:nvSpPr>
        <p:spPr>
          <a:xfrm>
            <a:off x="109873" y="4367283"/>
            <a:ext cx="2187244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2"/>
                </a:solidFill>
                <a:latin typeface="Georgia" panose="02040502050405020303" pitchFamily="18" charset="0"/>
                <a:sym typeface="Lato"/>
              </a:rPr>
              <a:t>Develop a customer-product </a:t>
            </a:r>
            <a:r>
              <a:rPr lang="en-US" sz="1600" dirty="0" smtClean="0">
                <a:solidFill>
                  <a:schemeClr val="tx2"/>
                </a:solidFill>
                <a:latin typeface="Georgia" panose="02040502050405020303" pitchFamily="18" charset="0"/>
                <a:sym typeface="Lato"/>
              </a:rPr>
              <a:t> similarity matrix</a:t>
            </a:r>
            <a:endParaRPr lang="en-US" sz="1600" dirty="0">
              <a:solidFill>
                <a:schemeClr val="tx2"/>
              </a:solidFill>
              <a:latin typeface="Georgia" panose="02040502050405020303" pitchFamily="18" charset="0"/>
              <a:sym typeface="La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2B16F9-6CBF-0D4A-A092-503DF2206D55}"/>
              </a:ext>
            </a:extLst>
          </p:cNvPr>
          <p:cNvSpPr/>
          <p:nvPr/>
        </p:nvSpPr>
        <p:spPr>
          <a:xfrm>
            <a:off x="4952930" y="2170891"/>
            <a:ext cx="2151518" cy="9583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2"/>
                </a:solidFill>
                <a:latin typeface="Georgia" panose="02040502050405020303" pitchFamily="18" charset="0"/>
                <a:sym typeface="Lato"/>
              </a:rPr>
              <a:t>Develop a customer-customer similarity matrix</a:t>
            </a:r>
          </a:p>
        </p:txBody>
      </p:sp>
      <p:sp>
        <p:nvSpPr>
          <p:cNvPr id="138" name="Rectangle: Rounded Corners 24">
            <a:extLst>
              <a:ext uri="{FF2B5EF4-FFF2-40B4-BE49-F238E27FC236}">
                <a16:creationId xmlns:a16="http://schemas.microsoft.com/office/drawing/2014/main" id="{C028FB8A-CD6D-AF4E-86AF-2076B2EB932E}"/>
              </a:ext>
            </a:extLst>
          </p:cNvPr>
          <p:cNvSpPr/>
          <p:nvPr/>
        </p:nvSpPr>
        <p:spPr>
          <a:xfrm>
            <a:off x="7390348" y="1403906"/>
            <a:ext cx="2078097" cy="818302"/>
          </a:xfrm>
          <a:prstGeom prst="roundRect">
            <a:avLst>
              <a:gd name="adj" fmla="val 16667"/>
            </a:avLst>
          </a:prstGeom>
          <a:solidFill>
            <a:schemeClr val="bg1">
              <a:alpha val="94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A322E834-73A5-F945-ADEB-C45621DCE10A}"/>
              </a:ext>
            </a:extLst>
          </p:cNvPr>
          <p:cNvSpPr/>
          <p:nvPr/>
        </p:nvSpPr>
        <p:spPr>
          <a:xfrm>
            <a:off x="7283442" y="1463751"/>
            <a:ext cx="2322377" cy="662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2"/>
                </a:solidFill>
                <a:latin typeface="Georgia" panose="02040502050405020303" pitchFamily="18" charset="0"/>
                <a:sym typeface="Lato"/>
              </a:rPr>
              <a:t>Recommend products for similar customers</a:t>
            </a:r>
            <a:endParaRPr lang="en-US" sz="1600" dirty="0">
              <a:solidFill>
                <a:schemeClr val="tx2"/>
              </a:solidFill>
              <a:latin typeface="Georgia" panose="02040502050405020303" pitchFamily="18" charset="0"/>
            </a:endParaRPr>
          </a:p>
        </p:txBody>
      </p:sp>
      <p:sp>
        <p:nvSpPr>
          <p:cNvPr id="139" name="Oval 21">
            <a:extLst>
              <a:ext uri="{FF2B5EF4-FFF2-40B4-BE49-F238E27FC236}">
                <a16:creationId xmlns:a16="http://schemas.microsoft.com/office/drawing/2014/main" id="{48904158-9B9C-5847-B41A-C48B06B54DA8}"/>
              </a:ext>
            </a:extLst>
          </p:cNvPr>
          <p:cNvSpPr>
            <a:spLocks noChangeAspect="1"/>
          </p:cNvSpPr>
          <p:nvPr/>
        </p:nvSpPr>
        <p:spPr>
          <a:xfrm>
            <a:off x="5755535" y="1236536"/>
            <a:ext cx="678360" cy="684027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81EE6E52-F62D-1F4F-8FE9-C990B4706EC5}"/>
              </a:ext>
            </a:extLst>
          </p:cNvPr>
          <p:cNvSpPr txBox="1"/>
          <p:nvPr/>
        </p:nvSpPr>
        <p:spPr>
          <a:xfrm flipH="1">
            <a:off x="407342" y="317909"/>
            <a:ext cx="441864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  <a:latin typeface="Georgia" panose="02040502050405020303" pitchFamily="18" charset="0"/>
                <a:cs typeface="Arial" pitchFamily="34" charset="0"/>
              </a:rPr>
              <a:t>Recommendation System</a:t>
            </a:r>
          </a:p>
        </p:txBody>
      </p:sp>
      <p:sp>
        <p:nvSpPr>
          <p:cNvPr id="134" name="Rounded Rectangle 10">
            <a:extLst>
              <a:ext uri="{FF2B5EF4-FFF2-40B4-BE49-F238E27FC236}">
                <a16:creationId xmlns:a16="http://schemas.microsoft.com/office/drawing/2014/main" id="{5ABB3F0F-30FE-4C55-A64E-B3B981502B91}"/>
              </a:ext>
            </a:extLst>
          </p:cNvPr>
          <p:cNvSpPr/>
          <p:nvPr/>
        </p:nvSpPr>
        <p:spPr>
          <a:xfrm>
            <a:off x="3320203" y="2233532"/>
            <a:ext cx="471725" cy="552511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43" name="Rounded Rectangle 32">
            <a:extLst>
              <a:ext uri="{FF2B5EF4-FFF2-40B4-BE49-F238E27FC236}">
                <a16:creationId xmlns:a16="http://schemas.microsoft.com/office/drawing/2014/main" id="{D742B4B8-0C6D-43E2-BB82-63902F9AB87F}"/>
              </a:ext>
            </a:extLst>
          </p:cNvPr>
          <p:cNvSpPr/>
          <p:nvPr/>
        </p:nvSpPr>
        <p:spPr>
          <a:xfrm>
            <a:off x="754570" y="3623543"/>
            <a:ext cx="578167" cy="56213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6211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936436-860B-4560-B678-1EB5A8383F4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8324410" y="331449"/>
            <a:ext cx="4810285" cy="140448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latin typeface="Georgia" panose="02040502050405020303" pitchFamily="18" charset="0"/>
              </a:rPr>
              <a:t>Recommended Products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3977442-2B8E-4EC7-8F56-D2468C0DA7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925874"/>
              </p:ext>
            </p:extLst>
          </p:nvPr>
        </p:nvGraphicFramePr>
        <p:xfrm>
          <a:off x="433619" y="811172"/>
          <a:ext cx="6264638" cy="841342"/>
        </p:xfrm>
        <a:graphic>
          <a:graphicData uri="http://schemas.openxmlformats.org/drawingml/2006/table">
            <a:tbl>
              <a:tblPr firstRow="1" firstCol="1" bandRow="1">
                <a:tableStyleId>{125E5076-3810-47DD-B79F-674D7AD40C01}</a:tableStyleId>
              </a:tblPr>
              <a:tblGrid>
                <a:gridCol w="1202443">
                  <a:extLst>
                    <a:ext uri="{9D8B030D-6E8A-4147-A177-3AD203B41FA5}">
                      <a16:colId xmlns:a16="http://schemas.microsoft.com/office/drawing/2014/main" val="4217957461"/>
                    </a:ext>
                  </a:extLst>
                </a:gridCol>
                <a:gridCol w="1031640">
                  <a:extLst>
                    <a:ext uri="{9D8B030D-6E8A-4147-A177-3AD203B41FA5}">
                      <a16:colId xmlns:a16="http://schemas.microsoft.com/office/drawing/2014/main" val="3796771588"/>
                    </a:ext>
                  </a:extLst>
                </a:gridCol>
                <a:gridCol w="806111">
                  <a:extLst>
                    <a:ext uri="{9D8B030D-6E8A-4147-A177-3AD203B41FA5}">
                      <a16:colId xmlns:a16="http://schemas.microsoft.com/office/drawing/2014/main" val="585586303"/>
                    </a:ext>
                  </a:extLst>
                </a:gridCol>
                <a:gridCol w="806111">
                  <a:extLst>
                    <a:ext uri="{9D8B030D-6E8A-4147-A177-3AD203B41FA5}">
                      <a16:colId xmlns:a16="http://schemas.microsoft.com/office/drawing/2014/main" val="3605202493"/>
                    </a:ext>
                  </a:extLst>
                </a:gridCol>
                <a:gridCol w="806111">
                  <a:extLst>
                    <a:ext uri="{9D8B030D-6E8A-4147-A177-3AD203B41FA5}">
                      <a16:colId xmlns:a16="http://schemas.microsoft.com/office/drawing/2014/main" val="234218970"/>
                    </a:ext>
                  </a:extLst>
                </a:gridCol>
                <a:gridCol w="806111">
                  <a:extLst>
                    <a:ext uri="{9D8B030D-6E8A-4147-A177-3AD203B41FA5}">
                      <a16:colId xmlns:a16="http://schemas.microsoft.com/office/drawing/2014/main" val="3766352965"/>
                    </a:ext>
                  </a:extLst>
                </a:gridCol>
                <a:gridCol w="806111">
                  <a:extLst>
                    <a:ext uri="{9D8B030D-6E8A-4147-A177-3AD203B41FA5}">
                      <a16:colId xmlns:a16="http://schemas.microsoft.com/office/drawing/2014/main" val="876949858"/>
                    </a:ext>
                  </a:extLst>
                </a:gridCol>
              </a:tblGrid>
              <a:tr h="4206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CustomerID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23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741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70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760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2531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1961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04736444"/>
                  </a:ext>
                </a:extLst>
              </a:tr>
              <a:tr h="4206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23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0.426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0.329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0.301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Georgia" panose="02040502050405020303" pitchFamily="18" charset="0"/>
                        </a:rPr>
                        <a:t>0.273</a:t>
                      </a:r>
                      <a:endParaRPr lang="en-US" sz="110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eorgia" panose="02040502050405020303" pitchFamily="18" charset="0"/>
                        </a:rPr>
                        <a:t>0.213</a:t>
                      </a:r>
                      <a:endParaRPr lang="en-US" sz="1100" dirty="0">
                        <a:effectLst/>
                        <a:latin typeface="Georgia" panose="02040502050405020303" pitchFamily="18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9569210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17A6ECC-940C-4EDE-AE99-0FCD2BCBC1D5}"/>
              </a:ext>
            </a:extLst>
          </p:cNvPr>
          <p:cNvSpPr txBox="1"/>
          <p:nvPr/>
        </p:nvSpPr>
        <p:spPr>
          <a:xfrm>
            <a:off x="320512" y="225694"/>
            <a:ext cx="656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Arial" panose="020B0604020202020204" pitchFamily="34" charset="0"/>
              </a:rPr>
              <a:t>Maximum Cosines for Customers Similar to Customer of ID 23</a:t>
            </a: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grpSp>
        <p:nvGrpSpPr>
          <p:cNvPr id="43" name="Graphic 14">
            <a:extLst>
              <a:ext uri="{FF2B5EF4-FFF2-40B4-BE49-F238E27FC236}">
                <a16:creationId xmlns:a16="http://schemas.microsoft.com/office/drawing/2014/main" id="{DF90AD5A-4A75-464F-86BC-E64AC4B47B7B}"/>
              </a:ext>
            </a:extLst>
          </p:cNvPr>
          <p:cNvGrpSpPr/>
          <p:nvPr/>
        </p:nvGrpSpPr>
        <p:grpSpPr>
          <a:xfrm>
            <a:off x="3165338" y="2546251"/>
            <a:ext cx="7807460" cy="4139671"/>
            <a:chOff x="2444748" y="555045"/>
            <a:chExt cx="7282048" cy="6033138"/>
          </a:xfrm>
        </p:grpSpPr>
        <p:sp>
          <p:nvSpPr>
            <p:cNvPr id="44" name="Freeform: Shape 7">
              <a:extLst>
                <a:ext uri="{FF2B5EF4-FFF2-40B4-BE49-F238E27FC236}">
                  <a16:creationId xmlns:a16="http://schemas.microsoft.com/office/drawing/2014/main" id="{84602D01-E63E-4777-8046-7090A85EB510}"/>
                </a:ext>
              </a:extLst>
            </p:cNvPr>
            <p:cNvSpPr/>
            <p:nvPr/>
          </p:nvSpPr>
          <p:spPr>
            <a:xfrm>
              <a:off x="4964693" y="5443836"/>
              <a:ext cx="2168250" cy="1144347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8">
              <a:extLst>
                <a:ext uri="{FF2B5EF4-FFF2-40B4-BE49-F238E27FC236}">
                  <a16:creationId xmlns:a16="http://schemas.microsoft.com/office/drawing/2014/main" id="{725421CA-E279-4AD0-A1C3-2E592D9B2363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9">
              <a:extLst>
                <a:ext uri="{FF2B5EF4-FFF2-40B4-BE49-F238E27FC236}">
                  <a16:creationId xmlns:a16="http://schemas.microsoft.com/office/drawing/2014/main" id="{9F1D37C0-FD32-49AF-BE23-58599E4FCF79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10">
              <a:extLst>
                <a:ext uri="{FF2B5EF4-FFF2-40B4-BE49-F238E27FC236}">
                  <a16:creationId xmlns:a16="http://schemas.microsoft.com/office/drawing/2014/main" id="{D78AB739-8C66-4EAC-BE5F-304D2A1297A9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11">
              <a:extLst>
                <a:ext uri="{FF2B5EF4-FFF2-40B4-BE49-F238E27FC236}">
                  <a16:creationId xmlns:a16="http://schemas.microsoft.com/office/drawing/2014/main" id="{C99DEFFC-F4E7-4785-A0F3-CE40817BB457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44BB1F60-4D6B-4081-A60A-AE92F1D8A1C9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13">
              <a:extLst>
                <a:ext uri="{FF2B5EF4-FFF2-40B4-BE49-F238E27FC236}">
                  <a16:creationId xmlns:a16="http://schemas.microsoft.com/office/drawing/2014/main" id="{17505936-9527-47A9-8F2F-687AFA699507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14">
              <a:extLst>
                <a:ext uri="{FF2B5EF4-FFF2-40B4-BE49-F238E27FC236}">
                  <a16:creationId xmlns:a16="http://schemas.microsoft.com/office/drawing/2014/main" id="{A633F6D0-58C6-42AC-BD14-B4EA6ED89B0E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4" name="Picture 53">
            <a:extLst>
              <a:ext uri="{FF2B5EF4-FFF2-40B4-BE49-F238E27FC236}">
                <a16:creationId xmlns:a16="http://schemas.microsoft.com/office/drawing/2014/main" id="{06B054DF-20A3-45D1-87C1-5119C66B5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121" y="2810059"/>
            <a:ext cx="7133124" cy="256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91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4B21E60-B8A0-4FDF-AD41-2862BA58B6E5}"/>
              </a:ext>
            </a:extLst>
          </p:cNvPr>
          <p:cNvSpPr txBox="1">
            <a:spLocks/>
          </p:cNvSpPr>
          <p:nvPr/>
        </p:nvSpPr>
        <p:spPr>
          <a:xfrm>
            <a:off x="8478623" y="873746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E60A32-DA4F-4F0F-8289-7339E1046F39}"/>
              </a:ext>
            </a:extLst>
          </p:cNvPr>
          <p:cNvSpPr txBox="1">
            <a:spLocks/>
          </p:cNvSpPr>
          <p:nvPr/>
        </p:nvSpPr>
        <p:spPr>
          <a:xfrm rot="10800000">
            <a:off x="11172000" y="4824423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4DA7CA-7970-439E-9204-E92514E4A770}"/>
              </a:ext>
            </a:extLst>
          </p:cNvPr>
          <p:cNvSpPr txBox="1"/>
          <p:nvPr/>
        </p:nvSpPr>
        <p:spPr>
          <a:xfrm flipH="1">
            <a:off x="6985058" y="2321919"/>
            <a:ext cx="432048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88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6</a:t>
            </a:r>
            <a:endParaRPr lang="ko-KR" altLang="en-US" sz="8800" b="1" dirty="0">
              <a:solidFill>
                <a:schemeClr val="bg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D33C48-5BD2-4BE1-BD92-1FE6B1ABA1F4}"/>
              </a:ext>
            </a:extLst>
          </p:cNvPr>
          <p:cNvSpPr txBox="1"/>
          <p:nvPr/>
        </p:nvSpPr>
        <p:spPr>
          <a:xfrm flipH="1">
            <a:off x="8312380" y="2564888"/>
            <a:ext cx="3702141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Conclusion and Recommendation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639F1F-792F-4140-BA10-D89C2D2397F4}"/>
              </a:ext>
            </a:extLst>
          </p:cNvPr>
          <p:cNvSpPr/>
          <p:nvPr/>
        </p:nvSpPr>
        <p:spPr>
          <a:xfrm flipH="1">
            <a:off x="7837743" y="2797633"/>
            <a:ext cx="54000" cy="5400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  <p:pic>
        <p:nvPicPr>
          <p:cNvPr id="15" name="Picture Placeholder 14" descr="Graphical user interface&#10;&#10;Description automatically generated">
            <a:extLst>
              <a:ext uri="{FF2B5EF4-FFF2-40B4-BE49-F238E27FC236}">
                <a16:creationId xmlns:a16="http://schemas.microsoft.com/office/drawing/2014/main" id="{59E3E24C-E7BA-451F-8B08-8E9416669D0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992"/>
          <a:stretch/>
        </p:blipFill>
        <p:spPr>
          <a:xfrm>
            <a:off x="0" y="-91350"/>
            <a:ext cx="7072972" cy="6858000"/>
          </a:xfrm>
        </p:spPr>
      </p:pic>
    </p:spTree>
    <p:extLst>
      <p:ext uri="{BB962C8B-B14F-4D97-AF65-F5344CB8AC3E}">
        <p14:creationId xmlns:p14="http://schemas.microsoft.com/office/powerpoint/2010/main" val="26175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080A5CE-2A27-4A71-B160-441332CC772B}"/>
              </a:ext>
            </a:extLst>
          </p:cNvPr>
          <p:cNvSpPr/>
          <p:nvPr/>
        </p:nvSpPr>
        <p:spPr>
          <a:xfrm>
            <a:off x="-9524" y="2836196"/>
            <a:ext cx="12196762" cy="136039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FBFAD-318C-47E8-A82D-2EDEDE3F63EE}"/>
              </a:ext>
            </a:extLst>
          </p:cNvPr>
          <p:cNvSpPr/>
          <p:nvPr/>
        </p:nvSpPr>
        <p:spPr>
          <a:xfrm>
            <a:off x="-4762" y="2938634"/>
            <a:ext cx="12196762" cy="115551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3078488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THANK </a:t>
            </a:r>
            <a:r>
              <a:rPr lang="en-US" altLang="ko-KR" sz="6000" dirty="0" smtClean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YOU!</a:t>
            </a:r>
            <a:endParaRPr lang="ko-KR" altLang="en-US" sz="6000" dirty="0">
              <a:solidFill>
                <a:schemeClr val="bg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10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A0F0CE4-1AA4-4781-A459-F01954AE5FAA}"/>
              </a:ext>
            </a:extLst>
          </p:cNvPr>
          <p:cNvSpPr txBox="1">
            <a:spLocks/>
          </p:cNvSpPr>
          <p:nvPr/>
        </p:nvSpPr>
        <p:spPr>
          <a:xfrm>
            <a:off x="8478623" y="873746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36A26A-2E3A-47AE-954E-9DF5BBE68113}"/>
              </a:ext>
            </a:extLst>
          </p:cNvPr>
          <p:cNvSpPr txBox="1">
            <a:spLocks/>
          </p:cNvSpPr>
          <p:nvPr/>
        </p:nvSpPr>
        <p:spPr>
          <a:xfrm rot="10800000">
            <a:off x="11172000" y="4824423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AF76D1B9-51AD-6E48-B3E4-5521A7661AB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1392" b="11392"/>
          <a:stretch>
            <a:fillRect/>
          </a:stretch>
        </p:blipFill>
        <p:spPr/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BD2DEC0-7CE6-BA4C-9475-68DB3F712B34}"/>
              </a:ext>
            </a:extLst>
          </p:cNvPr>
          <p:cNvSpPr txBox="1"/>
          <p:nvPr/>
        </p:nvSpPr>
        <p:spPr>
          <a:xfrm flipH="1">
            <a:off x="7834433" y="2274785"/>
            <a:ext cx="432048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88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1</a:t>
            </a:r>
            <a:endParaRPr lang="ko-KR" altLang="en-US" sz="8800" b="1" dirty="0">
              <a:solidFill>
                <a:schemeClr val="bg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5BD1E6-9484-3147-8D50-B7E5F7E2ACB8}"/>
              </a:ext>
            </a:extLst>
          </p:cNvPr>
          <p:cNvSpPr txBox="1"/>
          <p:nvPr/>
        </p:nvSpPr>
        <p:spPr>
          <a:xfrm flipH="1">
            <a:off x="8746739" y="2744476"/>
            <a:ext cx="326778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Introduction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E1F49FE-A60C-6543-88E5-902DC0AB7880}"/>
              </a:ext>
            </a:extLst>
          </p:cNvPr>
          <p:cNvSpPr/>
          <p:nvPr/>
        </p:nvSpPr>
        <p:spPr>
          <a:xfrm flipH="1">
            <a:off x="8530692" y="2797632"/>
            <a:ext cx="54000" cy="5400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56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F0A53AB2-F5C7-4159-AB60-A3DA2A2BC26E}"/>
              </a:ext>
            </a:extLst>
          </p:cNvPr>
          <p:cNvSpPr txBox="1">
            <a:spLocks/>
          </p:cNvSpPr>
          <p:nvPr/>
        </p:nvSpPr>
        <p:spPr>
          <a:xfrm>
            <a:off x="8200661" y="2756614"/>
            <a:ext cx="3312368" cy="288032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rPr>
              <a:t>MINI MALL supermarket</a:t>
            </a:r>
          </a:p>
        </p:txBody>
      </p:sp>
      <p:cxnSp>
        <p:nvCxnSpPr>
          <p:cNvPr id="10" name="Straight Arrow Connector 8">
            <a:extLst>
              <a:ext uri="{FF2B5EF4-FFF2-40B4-BE49-F238E27FC236}">
                <a16:creationId xmlns:a16="http://schemas.microsoft.com/office/drawing/2014/main" id="{FE060644-40D8-4193-A486-E58506CD2F36}"/>
              </a:ext>
            </a:extLst>
          </p:cNvPr>
          <p:cNvCxnSpPr>
            <a:cxnSpLocks/>
          </p:cNvCxnSpPr>
          <p:nvPr/>
        </p:nvCxnSpPr>
        <p:spPr>
          <a:xfrm flipH="1">
            <a:off x="7445829" y="3268311"/>
            <a:ext cx="4746171" cy="0"/>
          </a:xfrm>
          <a:prstGeom prst="straightConnector1">
            <a:avLst/>
          </a:prstGeom>
          <a:ln w="38100">
            <a:solidFill>
              <a:schemeClr val="accent1"/>
            </a:solidFill>
            <a:headEnd type="none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A6C4E4D6-96FA-45B0-B6BC-C3482DB1D9EF}"/>
              </a:ext>
            </a:extLst>
          </p:cNvPr>
          <p:cNvSpPr txBox="1">
            <a:spLocks/>
          </p:cNvSpPr>
          <p:nvPr/>
        </p:nvSpPr>
        <p:spPr>
          <a:xfrm>
            <a:off x="6979534" y="1310778"/>
            <a:ext cx="4533495" cy="142999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3600" b="1" dirty="0">
                <a:solidFill>
                  <a:schemeClr val="accent4"/>
                </a:solidFill>
                <a:latin typeface="Georgia" panose="02040502050405020303" pitchFamily="18" charset="0"/>
                <a:cs typeface="Arial" pitchFamily="34" charset="0"/>
              </a:rPr>
              <a:t>Description of </a:t>
            </a:r>
            <a:r>
              <a:rPr lang="en-US" altLang="ko-KR" sz="3600" b="1" dirty="0">
                <a:solidFill>
                  <a:schemeClr val="accent1"/>
                </a:solidFill>
                <a:latin typeface="Georgia" panose="02040502050405020303" pitchFamily="18" charset="0"/>
                <a:cs typeface="Arial" pitchFamily="34" charset="0"/>
              </a:rPr>
              <a:t>the company: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66B1F80C-EF2A-8541-8262-CA8412462A28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2"/>
          <a:srcRect l="4039" r="4039"/>
          <a:stretch>
            <a:fillRect/>
          </a:stretch>
        </p:blipFill>
        <p:spPr/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432E7B5-E61B-F042-AAA0-5AC01A1AB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6321" y="160275"/>
            <a:ext cx="1276177" cy="127617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EBC4AB2-1BAB-DC48-9F06-D16EE6D612F9}"/>
              </a:ext>
            </a:extLst>
          </p:cNvPr>
          <p:cNvGrpSpPr/>
          <p:nvPr/>
        </p:nvGrpSpPr>
        <p:grpSpPr>
          <a:xfrm>
            <a:off x="5798043" y="4232935"/>
            <a:ext cx="3436907" cy="2888832"/>
            <a:chOff x="2333092" y="4147737"/>
            <a:chExt cx="2369041" cy="28888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4678168-7912-074C-A058-5E64728D7D7C}"/>
                </a:ext>
              </a:extLst>
            </p:cNvPr>
            <p:cNvSpPr txBox="1"/>
            <p:nvPr/>
          </p:nvSpPr>
          <p:spPr>
            <a:xfrm>
              <a:off x="2345131" y="4501708"/>
              <a:ext cx="2357002" cy="2534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" panose="02040502050405020303" pitchFamily="18" charset="0"/>
                  <a:cs typeface="Baghdad" pitchFamily="2" charset="-78"/>
                </a:rPr>
                <a:t>Three-story supermarket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" panose="02040502050405020303" pitchFamily="18" charset="0"/>
                  <a:cs typeface="Baghdad" pitchFamily="2" charset="-78"/>
                </a:rPr>
                <a:t>Founded in 2007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" panose="02040502050405020303" pitchFamily="18" charset="0"/>
                  <a:cs typeface="Baghdad" pitchFamily="2" charset="-78"/>
                </a:rPr>
                <a:t>Located in Zibdine, Nabatiyeh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" panose="02040502050405020303" pitchFamily="18" charset="0"/>
                  <a:cs typeface="Arial" pitchFamily="34" charset="0"/>
                </a:rPr>
                <a:t>Mini Mall finances: $4 million revenue per 6 months</a:t>
              </a:r>
              <a:endPara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endParaRPr>
            </a:p>
            <a:p>
              <a:pPr algn="ctr">
                <a:lnSpc>
                  <a:spcPct val="150000"/>
                </a:lnSpc>
              </a:pP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Baghdad" pitchFamily="2" charset="-78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1A7D0ED-AC2C-BF4B-954B-523780696B03}"/>
                </a:ext>
              </a:extLst>
            </p:cNvPr>
            <p:cNvSpPr txBox="1"/>
            <p:nvPr/>
          </p:nvSpPr>
          <p:spPr>
            <a:xfrm>
              <a:off x="2333092" y="4147737"/>
              <a:ext cx="2336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accent2"/>
                  </a:solidFill>
                  <a:latin typeface="Georgia" panose="02040502050405020303" pitchFamily="18" charset="0"/>
                  <a:cs typeface="Arial" pitchFamily="34" charset="0"/>
                </a:rPr>
                <a:t>General info</a:t>
              </a:r>
              <a:endParaRPr lang="ko-KR" altLang="en-US" sz="1600" b="1" dirty="0">
                <a:solidFill>
                  <a:schemeClr val="accent2"/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D705572B-3610-F046-A9A2-8D832232C11C}"/>
              </a:ext>
            </a:extLst>
          </p:cNvPr>
          <p:cNvSpPr/>
          <p:nvPr/>
        </p:nvSpPr>
        <p:spPr>
          <a:xfrm>
            <a:off x="7098994" y="3465290"/>
            <a:ext cx="634244" cy="63424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622D944-8691-0B41-BD86-11D09088E9F0}"/>
              </a:ext>
            </a:extLst>
          </p:cNvPr>
          <p:cNvGrpSpPr/>
          <p:nvPr/>
        </p:nvGrpSpPr>
        <p:grpSpPr>
          <a:xfrm>
            <a:off x="9406321" y="4288153"/>
            <a:ext cx="2972353" cy="2409572"/>
            <a:chOff x="2408617" y="4176444"/>
            <a:chExt cx="2346986" cy="240957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36E53B6-0A2E-2543-B6E1-CF64FC46DF68}"/>
                </a:ext>
              </a:extLst>
            </p:cNvPr>
            <p:cNvSpPr txBox="1"/>
            <p:nvPr/>
          </p:nvSpPr>
          <p:spPr>
            <a:xfrm>
              <a:off x="2408617" y="4554691"/>
              <a:ext cx="2346986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" panose="02040502050405020303" pitchFamily="18" charset="0"/>
                  <a:cs typeface="Arial" pitchFamily="34" charset="0"/>
                </a:rPr>
                <a:t>Wide variety of high-quality products ranging from dairy, frozen, and canned products, to confectionary and beverages, organized into sections and shelves. 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EE60659-1E0A-D149-8FF8-8D31AEB7BEB8}"/>
                </a:ext>
              </a:extLst>
            </p:cNvPr>
            <p:cNvSpPr txBox="1"/>
            <p:nvPr/>
          </p:nvSpPr>
          <p:spPr>
            <a:xfrm>
              <a:off x="2408617" y="4176444"/>
              <a:ext cx="23369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2"/>
                  </a:solidFill>
                  <a:latin typeface="Georgia" panose="02040502050405020303" pitchFamily="18" charset="0"/>
                  <a:cs typeface="Arial" pitchFamily="34" charset="0"/>
                </a:rPr>
                <a:t>    Products offered</a:t>
              </a:r>
              <a:endParaRPr lang="ko-KR" altLang="en-US" sz="1600" b="1" dirty="0">
                <a:solidFill>
                  <a:schemeClr val="accent2"/>
                </a:solidFill>
                <a:latin typeface="Georgia" panose="02040502050405020303" pitchFamily="18" charset="0"/>
                <a:cs typeface="Arial" pitchFamily="34" charset="0"/>
              </a:endParaRPr>
            </a:p>
            <a:p>
              <a:pPr algn="ctr"/>
              <a:endParaRPr lang="ko-KR" altLang="en-US" sz="1600" b="1" dirty="0">
                <a:solidFill>
                  <a:schemeClr val="accent2"/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</p:grpSp>
      <p:sp>
        <p:nvSpPr>
          <p:cNvPr id="32" name="Block Arc 14">
            <a:extLst>
              <a:ext uri="{FF2B5EF4-FFF2-40B4-BE49-F238E27FC236}">
                <a16:creationId xmlns:a16="http://schemas.microsoft.com/office/drawing/2014/main" id="{1BA24DEF-6F83-1442-BE3C-2F83FA82F8A8}"/>
              </a:ext>
            </a:extLst>
          </p:cNvPr>
          <p:cNvSpPr/>
          <p:nvPr/>
        </p:nvSpPr>
        <p:spPr>
          <a:xfrm rot="16200000">
            <a:off x="7225962" y="3601615"/>
            <a:ext cx="380309" cy="355510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D11336-06C0-43F1-A6F9-F2756B0BD35F}"/>
              </a:ext>
            </a:extLst>
          </p:cNvPr>
          <p:cNvSpPr/>
          <p:nvPr/>
        </p:nvSpPr>
        <p:spPr>
          <a:xfrm>
            <a:off x="10183251" y="3462409"/>
            <a:ext cx="752762" cy="7527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Oval 21">
            <a:extLst>
              <a:ext uri="{FF2B5EF4-FFF2-40B4-BE49-F238E27FC236}">
                <a16:creationId xmlns:a16="http://schemas.microsoft.com/office/drawing/2014/main" id="{32F662A7-B496-4B3A-AF3D-936F76A92DD0}"/>
              </a:ext>
            </a:extLst>
          </p:cNvPr>
          <p:cNvSpPr>
            <a:spLocks noChangeAspect="1"/>
          </p:cNvSpPr>
          <p:nvPr/>
        </p:nvSpPr>
        <p:spPr>
          <a:xfrm>
            <a:off x="10393245" y="3669012"/>
            <a:ext cx="336743" cy="33955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</p:spTree>
    <p:extLst>
      <p:ext uri="{BB962C8B-B14F-4D97-AF65-F5344CB8AC3E}">
        <p14:creationId xmlns:p14="http://schemas.microsoft.com/office/powerpoint/2010/main" val="111549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0940CF10-A565-484D-B305-32C39BC6A803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 rotWithShape="1">
          <a:blip r:embed="rId2"/>
          <a:srcRect l="2907" r="2907"/>
          <a:stretch/>
        </p:blipFill>
        <p:spPr/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7F9200-8A8B-FD47-8982-126236BDFD3A}"/>
              </a:ext>
            </a:extLst>
          </p:cNvPr>
          <p:cNvSpPr txBox="1"/>
          <p:nvPr/>
        </p:nvSpPr>
        <p:spPr>
          <a:xfrm flipH="1">
            <a:off x="1410485" y="2459980"/>
            <a:ext cx="432048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8800" b="1" dirty="0">
                <a:solidFill>
                  <a:schemeClr val="accent1"/>
                </a:solidFill>
                <a:latin typeface="Georgia" panose="02040502050405020303" pitchFamily="18" charset="0"/>
                <a:cs typeface="Arial" pitchFamily="34" charset="0"/>
              </a:rPr>
              <a:t>2</a:t>
            </a:r>
            <a:endParaRPr lang="ko-KR" altLang="en-US" sz="8800" b="1" dirty="0">
              <a:solidFill>
                <a:schemeClr val="accent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5BD6AC-C6E7-6B42-8919-D26942460AF9}"/>
              </a:ext>
            </a:extLst>
          </p:cNvPr>
          <p:cNvSpPr txBox="1"/>
          <p:nvPr/>
        </p:nvSpPr>
        <p:spPr>
          <a:xfrm flipH="1">
            <a:off x="2433039" y="2591116"/>
            <a:ext cx="326075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accent1"/>
                </a:solidFill>
                <a:latin typeface="Georgia" panose="02040502050405020303" pitchFamily="18" charset="0"/>
                <a:cs typeface="Arial" pitchFamily="34" charset="0"/>
              </a:rPr>
              <a:t>Problem Description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4D5C2A-4F0C-144E-B99B-6931058D1A60}"/>
              </a:ext>
            </a:extLst>
          </p:cNvPr>
          <p:cNvSpPr/>
          <p:nvPr/>
        </p:nvSpPr>
        <p:spPr>
          <a:xfrm flipH="1">
            <a:off x="2280365" y="3043961"/>
            <a:ext cx="54000" cy="5400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solidFill>
                <a:schemeClr val="accent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020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: Rounded Corners 24">
            <a:extLst>
              <a:ext uri="{FF2B5EF4-FFF2-40B4-BE49-F238E27FC236}">
                <a16:creationId xmlns:a16="http://schemas.microsoft.com/office/drawing/2014/main" id="{DDAD47D6-6C86-7D43-869D-DFE3F29B543C}"/>
              </a:ext>
            </a:extLst>
          </p:cNvPr>
          <p:cNvSpPr/>
          <p:nvPr/>
        </p:nvSpPr>
        <p:spPr>
          <a:xfrm>
            <a:off x="8422425" y="3048894"/>
            <a:ext cx="2822242" cy="2641009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: Rounded Corners 24">
            <a:extLst>
              <a:ext uri="{FF2B5EF4-FFF2-40B4-BE49-F238E27FC236}">
                <a16:creationId xmlns:a16="http://schemas.microsoft.com/office/drawing/2014/main" id="{6BB02F99-6F90-CD4B-BF35-B401D00B245B}"/>
              </a:ext>
            </a:extLst>
          </p:cNvPr>
          <p:cNvSpPr/>
          <p:nvPr/>
        </p:nvSpPr>
        <p:spPr>
          <a:xfrm>
            <a:off x="1017014" y="4660314"/>
            <a:ext cx="1779631" cy="1200000"/>
          </a:xfrm>
          <a:prstGeom prst="roundRect">
            <a:avLst>
              <a:gd name="adj" fmla="val 16667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: Rounded Corners 24">
            <a:extLst>
              <a:ext uri="{FF2B5EF4-FFF2-40B4-BE49-F238E27FC236}">
                <a16:creationId xmlns:a16="http://schemas.microsoft.com/office/drawing/2014/main" id="{08F968A2-8DFA-0042-8A66-0A0BB39B1EC7}"/>
              </a:ext>
            </a:extLst>
          </p:cNvPr>
          <p:cNvSpPr/>
          <p:nvPr/>
        </p:nvSpPr>
        <p:spPr>
          <a:xfrm>
            <a:off x="3069701" y="4064961"/>
            <a:ext cx="1951353" cy="1957948"/>
          </a:xfrm>
          <a:prstGeom prst="roundRect">
            <a:avLst>
              <a:gd name="adj" fmla="val 16667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: Rounded Corners 24">
            <a:extLst>
              <a:ext uri="{FF2B5EF4-FFF2-40B4-BE49-F238E27FC236}">
                <a16:creationId xmlns:a16="http://schemas.microsoft.com/office/drawing/2014/main" id="{F048774C-30AF-7142-B85A-CCA4BDA97FD9}"/>
              </a:ext>
            </a:extLst>
          </p:cNvPr>
          <p:cNvSpPr/>
          <p:nvPr/>
        </p:nvSpPr>
        <p:spPr>
          <a:xfrm>
            <a:off x="5262867" y="3552846"/>
            <a:ext cx="2051306" cy="1250386"/>
          </a:xfrm>
          <a:prstGeom prst="roundRect">
            <a:avLst>
              <a:gd name="adj" fmla="val 16667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17486" y="3646672"/>
            <a:ext cx="205130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2"/>
                </a:solidFill>
                <a:latin typeface="Georgia" panose="02040502050405020303" pitchFamily="18" charset="0"/>
                <a:cs typeface="Arial" pitchFamily="34" charset="0"/>
              </a:rPr>
              <a:t>Data can be leveraged to detect trends and similarities in customers’ purchasing behaviors</a:t>
            </a:r>
            <a:endParaRPr lang="ko-KR" altLang="en-US" sz="1400" b="1" dirty="0">
              <a:solidFill>
                <a:schemeClr val="tx2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-39573" y="2148134"/>
            <a:ext cx="11393477" cy="2793549"/>
          </a:xfrm>
          <a:custGeom>
            <a:avLst/>
            <a:gdLst>
              <a:gd name="connsiteX0" fmla="*/ 6702732 w 8527613"/>
              <a:gd name="connsiteY0" fmla="*/ 0 h 1932318"/>
              <a:gd name="connsiteX1" fmla="*/ 7289327 w 8527613"/>
              <a:gd name="connsiteY1" fmla="*/ 1190446 h 1932318"/>
              <a:gd name="connsiteX2" fmla="*/ 8199872 w 8527613"/>
              <a:gd name="connsiteY2" fmla="*/ 354402 h 1932318"/>
              <a:gd name="connsiteX3" fmla="*/ 8063738 w 8527613"/>
              <a:gd name="connsiteY3" fmla="*/ 218268 h 1932318"/>
              <a:gd name="connsiteX4" fmla="*/ 8527613 w 8527613"/>
              <a:gd name="connsiteY4" fmla="*/ 35564 h 1932318"/>
              <a:gd name="connsiteX5" fmla="*/ 8438753 w 8527613"/>
              <a:gd name="connsiteY5" fmla="*/ 593283 h 1932318"/>
              <a:gd name="connsiteX6" fmla="*/ 8307071 w 8527613"/>
              <a:gd name="connsiteY6" fmla="*/ 461601 h 1932318"/>
              <a:gd name="connsiteX7" fmla="*/ 7375593 w 8527613"/>
              <a:gd name="connsiteY7" fmla="*/ 1544129 h 1932318"/>
              <a:gd name="connsiteX8" fmla="*/ 6737237 w 8527613"/>
              <a:gd name="connsiteY8" fmla="*/ 129398 h 1932318"/>
              <a:gd name="connsiteX9" fmla="*/ 767759 w 8527613"/>
              <a:gd name="connsiteY9" fmla="*/ 1932318 h 1932318"/>
              <a:gd name="connsiteX10" fmla="*/ 7 w 8527613"/>
              <a:gd name="connsiteY10" fmla="*/ 1104182 h 1932318"/>
              <a:gd name="connsiteX11" fmla="*/ 6702732 w 8527613"/>
              <a:gd name="connsiteY11" fmla="*/ 0 h 1932318"/>
              <a:gd name="connsiteX0" fmla="*/ 6703554 w 8528435"/>
              <a:gd name="connsiteY0" fmla="*/ 0 h 2303254"/>
              <a:gd name="connsiteX1" fmla="*/ 7290149 w 8528435"/>
              <a:gd name="connsiteY1" fmla="*/ 1190446 h 2303254"/>
              <a:gd name="connsiteX2" fmla="*/ 8200694 w 8528435"/>
              <a:gd name="connsiteY2" fmla="*/ 354402 h 2303254"/>
              <a:gd name="connsiteX3" fmla="*/ 8064560 w 8528435"/>
              <a:gd name="connsiteY3" fmla="*/ 218268 h 2303254"/>
              <a:gd name="connsiteX4" fmla="*/ 8528435 w 8528435"/>
              <a:gd name="connsiteY4" fmla="*/ 35564 h 2303254"/>
              <a:gd name="connsiteX5" fmla="*/ 8439575 w 8528435"/>
              <a:gd name="connsiteY5" fmla="*/ 593283 h 2303254"/>
              <a:gd name="connsiteX6" fmla="*/ 8307893 w 8528435"/>
              <a:gd name="connsiteY6" fmla="*/ 461601 h 2303254"/>
              <a:gd name="connsiteX7" fmla="*/ 7376415 w 8528435"/>
              <a:gd name="connsiteY7" fmla="*/ 1544129 h 2303254"/>
              <a:gd name="connsiteX8" fmla="*/ 6738059 w 8528435"/>
              <a:gd name="connsiteY8" fmla="*/ 129398 h 2303254"/>
              <a:gd name="connsiteX9" fmla="*/ 830 w 8528435"/>
              <a:gd name="connsiteY9" fmla="*/ 2303254 h 2303254"/>
              <a:gd name="connsiteX10" fmla="*/ 829 w 8528435"/>
              <a:gd name="connsiteY10" fmla="*/ 1104182 h 2303254"/>
              <a:gd name="connsiteX11" fmla="*/ 6703554 w 8528435"/>
              <a:gd name="connsiteY11" fmla="*/ 0 h 2303254"/>
              <a:gd name="connsiteX0" fmla="*/ 6720227 w 8545108"/>
              <a:gd name="connsiteY0" fmla="*/ 0 h 2303254"/>
              <a:gd name="connsiteX1" fmla="*/ 7306822 w 8545108"/>
              <a:gd name="connsiteY1" fmla="*/ 1190446 h 2303254"/>
              <a:gd name="connsiteX2" fmla="*/ 8217367 w 8545108"/>
              <a:gd name="connsiteY2" fmla="*/ 354402 h 2303254"/>
              <a:gd name="connsiteX3" fmla="*/ 8081233 w 8545108"/>
              <a:gd name="connsiteY3" fmla="*/ 218268 h 2303254"/>
              <a:gd name="connsiteX4" fmla="*/ 8545108 w 8545108"/>
              <a:gd name="connsiteY4" fmla="*/ 35564 h 2303254"/>
              <a:gd name="connsiteX5" fmla="*/ 8456248 w 8545108"/>
              <a:gd name="connsiteY5" fmla="*/ 593283 h 2303254"/>
              <a:gd name="connsiteX6" fmla="*/ 8324566 w 8545108"/>
              <a:gd name="connsiteY6" fmla="*/ 461601 h 2303254"/>
              <a:gd name="connsiteX7" fmla="*/ 7393088 w 8545108"/>
              <a:gd name="connsiteY7" fmla="*/ 1544129 h 2303254"/>
              <a:gd name="connsiteX8" fmla="*/ 6754732 w 8545108"/>
              <a:gd name="connsiteY8" fmla="*/ 129398 h 2303254"/>
              <a:gd name="connsiteX9" fmla="*/ 17503 w 8545108"/>
              <a:gd name="connsiteY9" fmla="*/ 2303254 h 2303254"/>
              <a:gd name="connsiteX10" fmla="*/ 249 w 8545108"/>
              <a:gd name="connsiteY10" fmla="*/ 897148 h 2303254"/>
              <a:gd name="connsiteX11" fmla="*/ 6720227 w 8545108"/>
              <a:gd name="connsiteY11" fmla="*/ 0 h 2303254"/>
              <a:gd name="connsiteX0" fmla="*/ 6720227 w 8545108"/>
              <a:gd name="connsiteY0" fmla="*/ 0 h 2303254"/>
              <a:gd name="connsiteX1" fmla="*/ 7306822 w 8545108"/>
              <a:gd name="connsiteY1" fmla="*/ 1190446 h 2303254"/>
              <a:gd name="connsiteX2" fmla="*/ 8217367 w 8545108"/>
              <a:gd name="connsiteY2" fmla="*/ 354402 h 2303254"/>
              <a:gd name="connsiteX3" fmla="*/ 8081233 w 8545108"/>
              <a:gd name="connsiteY3" fmla="*/ 218268 h 2303254"/>
              <a:gd name="connsiteX4" fmla="*/ 8545108 w 8545108"/>
              <a:gd name="connsiteY4" fmla="*/ 35564 h 2303254"/>
              <a:gd name="connsiteX5" fmla="*/ 8456248 w 8545108"/>
              <a:gd name="connsiteY5" fmla="*/ 593283 h 2303254"/>
              <a:gd name="connsiteX6" fmla="*/ 8324566 w 8545108"/>
              <a:gd name="connsiteY6" fmla="*/ 461601 h 2303254"/>
              <a:gd name="connsiteX7" fmla="*/ 7393088 w 8545108"/>
              <a:gd name="connsiteY7" fmla="*/ 1544129 h 2303254"/>
              <a:gd name="connsiteX8" fmla="*/ 6771985 w 8545108"/>
              <a:gd name="connsiteY8" fmla="*/ 345058 h 2303254"/>
              <a:gd name="connsiteX9" fmla="*/ 17503 w 8545108"/>
              <a:gd name="connsiteY9" fmla="*/ 2303254 h 2303254"/>
              <a:gd name="connsiteX10" fmla="*/ 249 w 8545108"/>
              <a:gd name="connsiteY10" fmla="*/ 897148 h 2303254"/>
              <a:gd name="connsiteX11" fmla="*/ 6720227 w 8545108"/>
              <a:gd name="connsiteY11" fmla="*/ 0 h 2303254"/>
              <a:gd name="connsiteX0" fmla="*/ 6780612 w 8545108"/>
              <a:gd name="connsiteY0" fmla="*/ 197350 h 2267690"/>
              <a:gd name="connsiteX1" fmla="*/ 7306822 w 8545108"/>
              <a:gd name="connsiteY1" fmla="*/ 1154882 h 2267690"/>
              <a:gd name="connsiteX2" fmla="*/ 8217367 w 8545108"/>
              <a:gd name="connsiteY2" fmla="*/ 318838 h 2267690"/>
              <a:gd name="connsiteX3" fmla="*/ 8081233 w 8545108"/>
              <a:gd name="connsiteY3" fmla="*/ 182704 h 2267690"/>
              <a:gd name="connsiteX4" fmla="*/ 8545108 w 8545108"/>
              <a:gd name="connsiteY4" fmla="*/ 0 h 2267690"/>
              <a:gd name="connsiteX5" fmla="*/ 8456248 w 8545108"/>
              <a:gd name="connsiteY5" fmla="*/ 557719 h 2267690"/>
              <a:gd name="connsiteX6" fmla="*/ 8324566 w 8545108"/>
              <a:gd name="connsiteY6" fmla="*/ 426037 h 2267690"/>
              <a:gd name="connsiteX7" fmla="*/ 7393088 w 8545108"/>
              <a:gd name="connsiteY7" fmla="*/ 1508565 h 2267690"/>
              <a:gd name="connsiteX8" fmla="*/ 6771985 w 8545108"/>
              <a:gd name="connsiteY8" fmla="*/ 309494 h 2267690"/>
              <a:gd name="connsiteX9" fmla="*/ 17503 w 8545108"/>
              <a:gd name="connsiteY9" fmla="*/ 2267690 h 2267690"/>
              <a:gd name="connsiteX10" fmla="*/ 249 w 8545108"/>
              <a:gd name="connsiteY10" fmla="*/ 861584 h 2267690"/>
              <a:gd name="connsiteX11" fmla="*/ 6780612 w 8545108"/>
              <a:gd name="connsiteY11" fmla="*/ 197350 h 2267690"/>
              <a:gd name="connsiteX0" fmla="*/ 6780612 w 8545108"/>
              <a:gd name="connsiteY0" fmla="*/ 197350 h 2095162"/>
              <a:gd name="connsiteX1" fmla="*/ 7306822 w 8545108"/>
              <a:gd name="connsiteY1" fmla="*/ 1154882 h 2095162"/>
              <a:gd name="connsiteX2" fmla="*/ 8217367 w 8545108"/>
              <a:gd name="connsiteY2" fmla="*/ 318838 h 2095162"/>
              <a:gd name="connsiteX3" fmla="*/ 8081233 w 8545108"/>
              <a:gd name="connsiteY3" fmla="*/ 182704 h 2095162"/>
              <a:gd name="connsiteX4" fmla="*/ 8545108 w 8545108"/>
              <a:gd name="connsiteY4" fmla="*/ 0 h 2095162"/>
              <a:gd name="connsiteX5" fmla="*/ 8456248 w 8545108"/>
              <a:gd name="connsiteY5" fmla="*/ 557719 h 2095162"/>
              <a:gd name="connsiteX6" fmla="*/ 8324566 w 8545108"/>
              <a:gd name="connsiteY6" fmla="*/ 426037 h 2095162"/>
              <a:gd name="connsiteX7" fmla="*/ 7393088 w 8545108"/>
              <a:gd name="connsiteY7" fmla="*/ 1508565 h 2095162"/>
              <a:gd name="connsiteX8" fmla="*/ 6771985 w 8545108"/>
              <a:gd name="connsiteY8" fmla="*/ 309494 h 2095162"/>
              <a:gd name="connsiteX9" fmla="*/ 17503 w 8545108"/>
              <a:gd name="connsiteY9" fmla="*/ 2095162 h 2095162"/>
              <a:gd name="connsiteX10" fmla="*/ 249 w 8545108"/>
              <a:gd name="connsiteY10" fmla="*/ 861584 h 2095162"/>
              <a:gd name="connsiteX11" fmla="*/ 6780612 w 8545108"/>
              <a:gd name="connsiteY11" fmla="*/ 197350 h 2095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545108" h="2095162">
                <a:moveTo>
                  <a:pt x="6780612" y="197350"/>
                </a:moveTo>
                <a:lnTo>
                  <a:pt x="7306822" y="1154882"/>
                </a:lnTo>
                <a:lnTo>
                  <a:pt x="8217367" y="318838"/>
                </a:lnTo>
                <a:lnTo>
                  <a:pt x="8081233" y="182704"/>
                </a:lnTo>
                <a:lnTo>
                  <a:pt x="8545108" y="0"/>
                </a:lnTo>
                <a:lnTo>
                  <a:pt x="8456248" y="557719"/>
                </a:lnTo>
                <a:lnTo>
                  <a:pt x="8324566" y="426037"/>
                </a:lnTo>
                <a:lnTo>
                  <a:pt x="7393088" y="1508565"/>
                </a:lnTo>
                <a:lnTo>
                  <a:pt x="6771985" y="309494"/>
                </a:lnTo>
                <a:lnTo>
                  <a:pt x="17503" y="2095162"/>
                </a:lnTo>
                <a:cubicBezTo>
                  <a:pt x="20378" y="1706973"/>
                  <a:pt x="-2626" y="1249773"/>
                  <a:pt x="249" y="861584"/>
                </a:cubicBezTo>
                <a:lnTo>
                  <a:pt x="6780612" y="197350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/>
          </a:p>
        </p:txBody>
      </p:sp>
      <p:sp>
        <p:nvSpPr>
          <p:cNvPr id="19" name="Oval 18"/>
          <p:cNvSpPr/>
          <p:nvPr/>
        </p:nvSpPr>
        <p:spPr>
          <a:xfrm>
            <a:off x="911424" y="2348947"/>
            <a:ext cx="1680000" cy="168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20" name="Oval 19"/>
          <p:cNvSpPr/>
          <p:nvPr/>
        </p:nvSpPr>
        <p:spPr>
          <a:xfrm>
            <a:off x="3335860" y="2073039"/>
            <a:ext cx="1440000" cy="144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21" name="Oval 20"/>
          <p:cNvSpPr/>
          <p:nvPr/>
        </p:nvSpPr>
        <p:spPr>
          <a:xfrm>
            <a:off x="5597462" y="1831825"/>
            <a:ext cx="1200000" cy="120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F937E7D-40EF-2348-9612-B05EA150EB77}"/>
              </a:ext>
            </a:extLst>
          </p:cNvPr>
          <p:cNvSpPr txBox="1"/>
          <p:nvPr/>
        </p:nvSpPr>
        <p:spPr>
          <a:xfrm>
            <a:off x="3210120" y="4135994"/>
            <a:ext cx="1872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2"/>
                </a:solidFill>
                <a:latin typeface="Georgia" panose="02040502050405020303" pitchFamily="18" charset="0"/>
                <a:cs typeface="Arial" pitchFamily="34" charset="0"/>
              </a:rPr>
              <a:t>It is essential to segment customers to better initiate advertising and marketing campaigns tailored to these different segments</a:t>
            </a:r>
            <a:endParaRPr lang="ko-KR" altLang="en-US" sz="1400" dirty="0">
              <a:solidFill>
                <a:schemeClr val="tx2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6CFF988-500C-6F4E-A1DF-7A93CA09B4B3}"/>
              </a:ext>
            </a:extLst>
          </p:cNvPr>
          <p:cNvSpPr txBox="1"/>
          <p:nvPr/>
        </p:nvSpPr>
        <p:spPr>
          <a:xfrm>
            <a:off x="1091388" y="4803232"/>
            <a:ext cx="17052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2"/>
                </a:solidFill>
                <a:latin typeface="Georgia" panose="02040502050405020303" pitchFamily="18" charset="0"/>
                <a:cs typeface="Arial" pitchFamily="34" charset="0"/>
              </a:rPr>
              <a:t>Bad Economic Situation, Covid-19 Pandemic, Fierce Competition</a:t>
            </a:r>
            <a:endParaRPr lang="ko-KR" altLang="en-US" sz="1400" b="1" dirty="0">
              <a:solidFill>
                <a:schemeClr val="tx2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FBD036D-A411-AC4A-A765-8EC6795CA8FD}"/>
              </a:ext>
            </a:extLst>
          </p:cNvPr>
          <p:cNvSpPr txBox="1"/>
          <p:nvPr/>
        </p:nvSpPr>
        <p:spPr>
          <a:xfrm>
            <a:off x="8724838" y="3284468"/>
            <a:ext cx="25744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Georgia" panose="02040502050405020303" pitchFamily="18" charset="0"/>
              </a:rPr>
              <a:t>1- Classifying customers as light or heavy users</a:t>
            </a:r>
          </a:p>
          <a:p>
            <a:r>
              <a:rPr lang="en-US" b="1" dirty="0">
                <a:solidFill>
                  <a:schemeClr val="tx2"/>
                </a:solidFill>
                <a:latin typeface="Georgia" panose="02040502050405020303" pitchFamily="18" charset="0"/>
              </a:rPr>
              <a:t>2- Building a customer recommendation system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9D8998C3-8DCC-254B-870F-F2ADF17471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66279" y="1399914"/>
            <a:ext cx="1422400" cy="142240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0BD6ED02-0BA9-5046-B7AC-A7AEAED78F6A}"/>
              </a:ext>
            </a:extLst>
          </p:cNvPr>
          <p:cNvSpPr txBox="1"/>
          <p:nvPr/>
        </p:nvSpPr>
        <p:spPr>
          <a:xfrm>
            <a:off x="482565" y="444500"/>
            <a:ext cx="3413911" cy="307777"/>
          </a:xfrm>
          <a:prstGeom prst="rect">
            <a:avLst/>
          </a:prstGeom>
          <a:solidFill>
            <a:schemeClr val="accent1"/>
          </a:solidFill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Problem Description</a:t>
            </a:r>
          </a:p>
        </p:txBody>
      </p:sp>
      <p:sp>
        <p:nvSpPr>
          <p:cNvPr id="22" name="Block Arc 14">
            <a:extLst>
              <a:ext uri="{FF2B5EF4-FFF2-40B4-BE49-F238E27FC236}">
                <a16:creationId xmlns:a16="http://schemas.microsoft.com/office/drawing/2014/main" id="{B7AEACFF-D665-4EA4-A442-FC33EE5E49AB}"/>
              </a:ext>
            </a:extLst>
          </p:cNvPr>
          <p:cNvSpPr/>
          <p:nvPr/>
        </p:nvSpPr>
        <p:spPr>
          <a:xfrm rot="16200000">
            <a:off x="1340176" y="2743994"/>
            <a:ext cx="822497" cy="821188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577A2970-C4DE-4D70-BBE9-70A028AB58EA}"/>
              </a:ext>
            </a:extLst>
          </p:cNvPr>
          <p:cNvSpPr/>
          <p:nvPr/>
        </p:nvSpPr>
        <p:spPr>
          <a:xfrm rot="18900000">
            <a:off x="3978287" y="2454782"/>
            <a:ext cx="338893" cy="803856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7" name="Trapezoid 13">
            <a:extLst>
              <a:ext uri="{FF2B5EF4-FFF2-40B4-BE49-F238E27FC236}">
                <a16:creationId xmlns:a16="http://schemas.microsoft.com/office/drawing/2014/main" id="{C75D7915-025E-469C-823E-D556FEB1C6F1}"/>
              </a:ext>
            </a:extLst>
          </p:cNvPr>
          <p:cNvSpPr/>
          <p:nvPr/>
        </p:nvSpPr>
        <p:spPr>
          <a:xfrm>
            <a:off x="5932540" y="220101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759900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A0F0CE4-1AA4-4781-A459-F01954AE5FAA}"/>
              </a:ext>
            </a:extLst>
          </p:cNvPr>
          <p:cNvSpPr txBox="1">
            <a:spLocks/>
          </p:cNvSpPr>
          <p:nvPr/>
        </p:nvSpPr>
        <p:spPr>
          <a:xfrm>
            <a:off x="8478623" y="873746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36A26A-2E3A-47AE-954E-9DF5BBE68113}"/>
              </a:ext>
            </a:extLst>
          </p:cNvPr>
          <p:cNvSpPr txBox="1">
            <a:spLocks/>
          </p:cNvSpPr>
          <p:nvPr/>
        </p:nvSpPr>
        <p:spPr>
          <a:xfrm rot="10800000">
            <a:off x="11172000" y="4824423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D2DEC0-7CE6-BA4C-9475-68DB3F712B34}"/>
              </a:ext>
            </a:extLst>
          </p:cNvPr>
          <p:cNvSpPr txBox="1"/>
          <p:nvPr/>
        </p:nvSpPr>
        <p:spPr>
          <a:xfrm flipH="1">
            <a:off x="7996480" y="2336340"/>
            <a:ext cx="432048" cy="12311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80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3</a:t>
            </a:r>
            <a:endParaRPr lang="ko-KR" altLang="en-US" sz="8000" b="1" dirty="0">
              <a:solidFill>
                <a:schemeClr val="bg1"/>
              </a:solidFill>
              <a:latin typeface="Georgia" panose="02040502050405020303" pitchFamily="18" charset="0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5BD1E6-9484-3147-8D50-B7E5F7E2ACB8}"/>
              </a:ext>
            </a:extLst>
          </p:cNvPr>
          <p:cNvSpPr txBox="1"/>
          <p:nvPr/>
        </p:nvSpPr>
        <p:spPr>
          <a:xfrm flipH="1">
            <a:off x="8923548" y="1833896"/>
            <a:ext cx="3322450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Data Collection and</a:t>
            </a:r>
          </a:p>
          <a:p>
            <a:r>
              <a:rPr lang="en-US" altLang="ko-KR" sz="4000" b="1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rPr>
              <a:t>Description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E1F49FE-A60C-6543-88E5-902DC0AB7880}"/>
              </a:ext>
            </a:extLst>
          </p:cNvPr>
          <p:cNvSpPr/>
          <p:nvPr/>
        </p:nvSpPr>
        <p:spPr>
          <a:xfrm flipH="1">
            <a:off x="8692739" y="2797632"/>
            <a:ext cx="54000" cy="5400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D3718C07-6CB7-084E-B9AD-C7C4CE816A3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5" r="27805"/>
          <a:stretch/>
        </p:blipFill>
        <p:spPr/>
      </p:pic>
    </p:spTree>
    <p:extLst>
      <p:ext uri="{BB962C8B-B14F-4D97-AF65-F5344CB8AC3E}">
        <p14:creationId xmlns:p14="http://schemas.microsoft.com/office/powerpoint/2010/main" val="571753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: Rounded Corners 24">
            <a:extLst>
              <a:ext uri="{FF2B5EF4-FFF2-40B4-BE49-F238E27FC236}">
                <a16:creationId xmlns:a16="http://schemas.microsoft.com/office/drawing/2014/main" id="{BA4FB85D-2597-E543-AD6F-DFF8BFCD449E}"/>
              </a:ext>
            </a:extLst>
          </p:cNvPr>
          <p:cNvSpPr/>
          <p:nvPr/>
        </p:nvSpPr>
        <p:spPr>
          <a:xfrm>
            <a:off x="9311903" y="648087"/>
            <a:ext cx="2535945" cy="702487"/>
          </a:xfrm>
          <a:prstGeom prst="roundRect">
            <a:avLst>
              <a:gd name="adj" fmla="val 16667"/>
            </a:avLst>
          </a:prstGeom>
          <a:solidFill>
            <a:srgbClr val="7030A0">
              <a:alpha val="94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eorgia" panose="02040502050405020303" pitchFamily="18" charset="0"/>
                <a:cs typeface="GENISO" panose="02000400000000000000" pitchFamily="2" charset="0"/>
              </a:rPr>
              <a:t>Methodology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A0E9357-1670-4C34-844C-FD9159BB7829}"/>
              </a:ext>
            </a:extLst>
          </p:cNvPr>
          <p:cNvSpPr/>
          <p:nvPr/>
        </p:nvSpPr>
        <p:spPr>
          <a:xfrm>
            <a:off x="608829" y="1693903"/>
            <a:ext cx="2159697" cy="1039870"/>
          </a:xfrm>
          <a:prstGeom prst="ellipse">
            <a:avLst/>
          </a:prstGeom>
          <a:solidFill>
            <a:schemeClr val="accent3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  <a:cs typeface="GENISO" panose="02000400000000000000" pitchFamily="2" charset="0"/>
              </a:rPr>
              <a:t>September Data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0BC5BB9-EC0E-4165-A433-5B0B3DE10463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>
            <a:off x="2768526" y="2213838"/>
            <a:ext cx="2604978" cy="0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9F240D7-544F-4005-8874-AFC5A63BC167}"/>
              </a:ext>
            </a:extLst>
          </p:cNvPr>
          <p:cNvCxnSpPr>
            <a:cxnSpLocks/>
            <a:stCxn id="22" idx="6"/>
            <a:endCxn id="23" idx="3"/>
          </p:cNvCxnSpPr>
          <p:nvPr/>
        </p:nvCxnSpPr>
        <p:spPr>
          <a:xfrm flipV="1">
            <a:off x="2572690" y="3896169"/>
            <a:ext cx="641117" cy="880448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182C716-3879-40A5-ACCD-3998C26009BF}"/>
              </a:ext>
            </a:extLst>
          </p:cNvPr>
          <p:cNvCxnSpPr>
            <a:cxnSpLocks/>
            <a:stCxn id="10" idx="6"/>
            <a:endCxn id="23" idx="1"/>
          </p:cNvCxnSpPr>
          <p:nvPr/>
        </p:nvCxnSpPr>
        <p:spPr>
          <a:xfrm>
            <a:off x="2768526" y="2213838"/>
            <a:ext cx="445281" cy="947031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54E9CCD6-E100-4EF4-BEA0-9A67F402857D}"/>
              </a:ext>
            </a:extLst>
          </p:cNvPr>
          <p:cNvSpPr/>
          <p:nvPr/>
        </p:nvSpPr>
        <p:spPr>
          <a:xfrm>
            <a:off x="608829" y="4259597"/>
            <a:ext cx="1963861" cy="1034040"/>
          </a:xfrm>
          <a:prstGeom prst="ellipse">
            <a:avLst/>
          </a:prstGeom>
          <a:solidFill>
            <a:schemeClr val="accent3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October Data</a:t>
            </a:r>
            <a:endParaRPr lang="en-US" sz="1200" dirty="0">
              <a:solidFill>
                <a:schemeClr val="bg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608746B-ED63-464C-AE81-7EF453E92781}"/>
              </a:ext>
            </a:extLst>
          </p:cNvPr>
          <p:cNvSpPr/>
          <p:nvPr/>
        </p:nvSpPr>
        <p:spPr>
          <a:xfrm>
            <a:off x="2926206" y="3008584"/>
            <a:ext cx="1963860" cy="1039870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Data</a:t>
            </a:r>
            <a:endParaRPr lang="en-US" sz="1200" dirty="0">
              <a:solidFill>
                <a:schemeClr val="bg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1FC361-29D6-449D-9A17-B809134C067E}"/>
              </a:ext>
            </a:extLst>
          </p:cNvPr>
          <p:cNvSpPr/>
          <p:nvPr/>
        </p:nvSpPr>
        <p:spPr>
          <a:xfrm>
            <a:off x="5373504" y="1693903"/>
            <a:ext cx="2111800" cy="1039870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Customer September Data</a:t>
            </a:r>
            <a:endParaRPr lang="en-US" sz="900" dirty="0">
              <a:solidFill>
                <a:schemeClr val="bg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5D51B73-1AEE-4CF0-9600-0E90EE1ACAB5}"/>
              </a:ext>
            </a:extLst>
          </p:cNvPr>
          <p:cNvCxnSpPr>
            <a:cxnSpLocks/>
            <a:stCxn id="23" idx="5"/>
            <a:endCxn id="21" idx="2"/>
          </p:cNvCxnSpPr>
          <p:nvPr/>
        </p:nvCxnSpPr>
        <p:spPr>
          <a:xfrm>
            <a:off x="4602465" y="3896169"/>
            <a:ext cx="604466" cy="880448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652712C9-9A53-447C-9336-811E35FE9DBF}"/>
              </a:ext>
            </a:extLst>
          </p:cNvPr>
          <p:cNvSpPr/>
          <p:nvPr/>
        </p:nvSpPr>
        <p:spPr>
          <a:xfrm>
            <a:off x="5206931" y="4259597"/>
            <a:ext cx="1963860" cy="1034040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Customer Data</a:t>
            </a:r>
            <a:endParaRPr lang="en-US" sz="900" dirty="0">
              <a:solidFill>
                <a:schemeClr val="bg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F844059-296C-44C9-B66A-6C69189AD689}"/>
              </a:ext>
            </a:extLst>
          </p:cNvPr>
          <p:cNvCxnSpPr>
            <a:cxnSpLocks/>
            <a:stCxn id="21" idx="6"/>
            <a:endCxn id="28" idx="2"/>
          </p:cNvCxnSpPr>
          <p:nvPr/>
        </p:nvCxnSpPr>
        <p:spPr>
          <a:xfrm>
            <a:off x="7170791" y="4776617"/>
            <a:ext cx="957982" cy="5238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AA024C1-7596-4D28-96BB-8F80FB87C9FC}"/>
              </a:ext>
            </a:extLst>
          </p:cNvPr>
          <p:cNvSpPr/>
          <p:nvPr/>
        </p:nvSpPr>
        <p:spPr>
          <a:xfrm>
            <a:off x="8128773" y="4264835"/>
            <a:ext cx="1963860" cy="1034040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Labels</a:t>
            </a:r>
            <a:endParaRPr lang="en-US" sz="900" dirty="0">
              <a:solidFill>
                <a:schemeClr val="bg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362E2CCA-DEED-4F5D-8A86-55B5E91EF692}"/>
              </a:ext>
            </a:extLst>
          </p:cNvPr>
          <p:cNvSpPr/>
          <p:nvPr/>
        </p:nvSpPr>
        <p:spPr>
          <a:xfrm>
            <a:off x="9771017" y="2546503"/>
            <a:ext cx="2182895" cy="1328725"/>
          </a:xfrm>
          <a:prstGeom prst="ellipse">
            <a:avLst/>
          </a:prstGeom>
          <a:solidFill>
            <a:schemeClr val="accent1">
              <a:lumMod val="50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Customer September Data with Labels</a:t>
            </a:r>
            <a:endParaRPr lang="en-US" sz="900" dirty="0">
              <a:solidFill>
                <a:schemeClr val="bg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6DB233F-1A25-4682-AE10-0BE6A92AE016}"/>
              </a:ext>
            </a:extLst>
          </p:cNvPr>
          <p:cNvCxnSpPr>
            <a:cxnSpLocks/>
            <a:stCxn id="24" idx="6"/>
            <a:endCxn id="43" idx="2"/>
          </p:cNvCxnSpPr>
          <p:nvPr/>
        </p:nvCxnSpPr>
        <p:spPr>
          <a:xfrm>
            <a:off x="7485304" y="2213838"/>
            <a:ext cx="2285713" cy="997028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DA7412C-18FC-4559-9489-A4FD1758F0CD}"/>
              </a:ext>
            </a:extLst>
          </p:cNvPr>
          <p:cNvCxnSpPr>
            <a:cxnSpLocks/>
            <a:stCxn id="28" idx="7"/>
            <a:endCxn id="43" idx="3"/>
          </p:cNvCxnSpPr>
          <p:nvPr/>
        </p:nvCxnSpPr>
        <p:spPr>
          <a:xfrm flipV="1">
            <a:off x="9805032" y="3680641"/>
            <a:ext cx="285663" cy="735626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44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46B18819-DCD4-BA41-A2CF-BC56AC5A37C7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9" b="15359"/>
          <a:stretch>
            <a:fillRect/>
          </a:stretch>
        </p:blipFill>
        <p:spPr/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34E2166-07C3-40E4-865A-B84973C4D67A}"/>
              </a:ext>
            </a:extLst>
          </p:cNvPr>
          <p:cNvSpPr/>
          <p:nvPr/>
        </p:nvSpPr>
        <p:spPr>
          <a:xfrm>
            <a:off x="6495" y="-15221"/>
            <a:ext cx="12192000" cy="7009959"/>
          </a:xfrm>
          <a:custGeom>
            <a:avLst/>
            <a:gdLst>
              <a:gd name="connsiteX0" fmla="*/ 7768088 w 12192000"/>
              <a:gd name="connsiteY0" fmla="*/ 791795 h 6858000"/>
              <a:gd name="connsiteX1" fmla="*/ 7770756 w 12192000"/>
              <a:gd name="connsiteY1" fmla="*/ 795947 h 6858000"/>
              <a:gd name="connsiteX2" fmla="*/ 7770755 w 12192000"/>
              <a:gd name="connsiteY2" fmla="*/ 811293 h 6858000"/>
              <a:gd name="connsiteX3" fmla="*/ 7763398 w 12192000"/>
              <a:gd name="connsiteY3" fmla="*/ 818653 h 6858000"/>
              <a:gd name="connsiteX4" fmla="*/ 8172820 w 12192000"/>
              <a:gd name="connsiteY4" fmla="*/ 217571 h 6858000"/>
              <a:gd name="connsiteX5" fmla="*/ 8133827 w 12192000"/>
              <a:gd name="connsiteY5" fmla="*/ 220449 h 6858000"/>
              <a:gd name="connsiteX6" fmla="*/ 8159396 w 12192000"/>
              <a:gd name="connsiteY6" fmla="*/ 307413 h 6858000"/>
              <a:gd name="connsiteX7" fmla="*/ 8184965 w 12192000"/>
              <a:gd name="connsiteY7" fmla="*/ 409723 h 6858000"/>
              <a:gd name="connsiteX8" fmla="*/ 8213090 w 12192000"/>
              <a:gd name="connsiteY8" fmla="*/ 509477 h 6858000"/>
              <a:gd name="connsiteX9" fmla="*/ 8149168 w 12192000"/>
              <a:gd name="connsiteY9" fmla="*/ 583651 h 6858000"/>
              <a:gd name="connsiteX10" fmla="*/ 8133828 w 12192000"/>
              <a:gd name="connsiteY10" fmla="*/ 573421 h 6858000"/>
              <a:gd name="connsiteX11" fmla="*/ 8126157 w 12192000"/>
              <a:gd name="connsiteY11" fmla="*/ 555516 h 6858000"/>
              <a:gd name="connsiteX12" fmla="*/ 8075020 w 12192000"/>
              <a:gd name="connsiteY12" fmla="*/ 535054 h 6858000"/>
              <a:gd name="connsiteX13" fmla="*/ 8046894 w 12192000"/>
              <a:gd name="connsiteY13" fmla="*/ 575978 h 6858000"/>
              <a:gd name="connsiteX14" fmla="*/ 8046894 w 12192000"/>
              <a:gd name="connsiteY14" fmla="*/ 596440 h 6858000"/>
              <a:gd name="connsiteX15" fmla="*/ 7970189 w 12192000"/>
              <a:gd name="connsiteY15" fmla="*/ 696194 h 6858000"/>
              <a:gd name="connsiteX16" fmla="*/ 7934393 w 12192000"/>
              <a:gd name="connsiteY16" fmla="*/ 693636 h 6858000"/>
              <a:gd name="connsiteX17" fmla="*/ 7827006 w 12192000"/>
              <a:gd name="connsiteY17" fmla="*/ 668058 h 6858000"/>
              <a:gd name="connsiteX18" fmla="*/ 7803994 w 12192000"/>
              <a:gd name="connsiteY18" fmla="*/ 678289 h 6858000"/>
              <a:gd name="connsiteX19" fmla="*/ 7788973 w 12192000"/>
              <a:gd name="connsiteY19" fmla="*/ 694275 h 6858000"/>
              <a:gd name="connsiteX20" fmla="*/ 7780206 w 12192000"/>
              <a:gd name="connsiteY20" fmla="*/ 707536 h 6858000"/>
              <a:gd name="connsiteX21" fmla="*/ 7778081 w 12192000"/>
              <a:gd name="connsiteY21" fmla="*/ 697004 h 6858000"/>
              <a:gd name="connsiteX22" fmla="*/ 7767126 w 12192000"/>
              <a:gd name="connsiteY22" fmla="*/ 705352 h 6858000"/>
              <a:gd name="connsiteX23" fmla="*/ 7753961 w 12192000"/>
              <a:gd name="connsiteY23" fmla="*/ 722432 h 6858000"/>
              <a:gd name="connsiteX24" fmla="*/ 7745187 w 12192000"/>
              <a:gd name="connsiteY24" fmla="*/ 719213 h 6858000"/>
              <a:gd name="connsiteX25" fmla="*/ 7734960 w 12192000"/>
              <a:gd name="connsiteY25" fmla="*/ 708982 h 6858000"/>
              <a:gd name="connsiteX26" fmla="*/ 7711947 w 12192000"/>
              <a:gd name="connsiteY26" fmla="*/ 708982 h 6858000"/>
              <a:gd name="connsiteX27" fmla="*/ 7717062 w 12192000"/>
              <a:gd name="connsiteY27" fmla="*/ 732002 h 6858000"/>
              <a:gd name="connsiteX28" fmla="*/ 7734360 w 12192000"/>
              <a:gd name="connsiteY28" fmla="*/ 747864 h 6858000"/>
              <a:gd name="connsiteX29" fmla="*/ 7728802 w 12192000"/>
              <a:gd name="connsiteY29" fmla="*/ 755074 h 6858000"/>
              <a:gd name="connsiteX30" fmla="*/ 7670723 w 12192000"/>
              <a:gd name="connsiteY30" fmla="*/ 781795 h 6858000"/>
              <a:gd name="connsiteX31" fmla="*/ 7652320 w 12192000"/>
              <a:gd name="connsiteY31" fmla="*/ 797609 h 6858000"/>
              <a:gd name="connsiteX32" fmla="*/ 7630886 w 12192000"/>
              <a:gd name="connsiteY32" fmla="*/ 853340 h 6858000"/>
              <a:gd name="connsiteX33" fmla="*/ 7613363 w 12192000"/>
              <a:gd name="connsiteY33" fmla="*/ 872662 h 6858000"/>
              <a:gd name="connsiteX34" fmla="*/ 7457289 w 12192000"/>
              <a:gd name="connsiteY34" fmla="*/ 919356 h 6858000"/>
              <a:gd name="connsiteX35" fmla="*/ 7376575 w 12192000"/>
              <a:gd name="connsiteY35" fmla="*/ 894898 h 6858000"/>
              <a:gd name="connsiteX36" fmla="*/ 7372620 w 12192000"/>
              <a:gd name="connsiteY36" fmla="*/ 886571 h 6858000"/>
              <a:gd name="connsiteX37" fmla="*/ 7369517 w 12192000"/>
              <a:gd name="connsiteY37" fmla="*/ 851924 h 6858000"/>
              <a:gd name="connsiteX38" fmla="*/ 7350130 w 12192000"/>
              <a:gd name="connsiteY38" fmla="*/ 759840 h 6858000"/>
              <a:gd name="connsiteX39" fmla="*/ 7292264 w 12192000"/>
              <a:gd name="connsiteY39" fmla="*/ 781846 h 6858000"/>
              <a:gd name="connsiteX40" fmla="*/ 7276907 w 12192000"/>
              <a:gd name="connsiteY40" fmla="*/ 772655 h 6858000"/>
              <a:gd name="connsiteX41" fmla="*/ 7266283 w 12192000"/>
              <a:gd name="connsiteY41" fmla="*/ 670911 h 6858000"/>
              <a:gd name="connsiteX42" fmla="*/ 7260119 w 12192000"/>
              <a:gd name="connsiteY42" fmla="*/ 646357 h 6858000"/>
              <a:gd name="connsiteX43" fmla="*/ 7232016 w 12192000"/>
              <a:gd name="connsiteY43" fmla="*/ 608673 h 6858000"/>
              <a:gd name="connsiteX44" fmla="*/ 7204822 w 12192000"/>
              <a:gd name="connsiteY44" fmla="*/ 604322 h 6858000"/>
              <a:gd name="connsiteX45" fmla="*/ 7099152 w 12192000"/>
              <a:gd name="connsiteY45" fmla="*/ 621564 h 6858000"/>
              <a:gd name="connsiteX46" fmla="*/ 7027675 w 12192000"/>
              <a:gd name="connsiteY46" fmla="*/ 626482 h 6858000"/>
              <a:gd name="connsiteX47" fmla="*/ 7002588 w 12192000"/>
              <a:gd name="connsiteY47" fmla="*/ 533967 h 6858000"/>
              <a:gd name="connsiteX48" fmla="*/ 7048169 w 12192000"/>
              <a:gd name="connsiteY48" fmla="*/ 507591 h 6858000"/>
              <a:gd name="connsiteX49" fmla="*/ 7062185 w 12192000"/>
              <a:gd name="connsiteY49" fmla="*/ 489151 h 6858000"/>
              <a:gd name="connsiteX50" fmla="*/ 7051589 w 12192000"/>
              <a:gd name="connsiteY50" fmla="*/ 417233 h 6858000"/>
              <a:gd name="connsiteX51" fmla="*/ 7014725 w 12192000"/>
              <a:gd name="connsiteY51" fmla="*/ 389209 h 6858000"/>
              <a:gd name="connsiteX52" fmla="*/ 6981007 w 12192000"/>
              <a:gd name="connsiteY52" fmla="*/ 383935 h 6858000"/>
              <a:gd name="connsiteX53" fmla="*/ 6951576 w 12192000"/>
              <a:gd name="connsiteY53" fmla="*/ 390168 h 6858000"/>
              <a:gd name="connsiteX54" fmla="*/ 6913457 w 12192000"/>
              <a:gd name="connsiteY54" fmla="*/ 423990 h 6858000"/>
              <a:gd name="connsiteX55" fmla="*/ 6914367 w 12192000"/>
              <a:gd name="connsiteY55" fmla="*/ 457323 h 6858000"/>
              <a:gd name="connsiteX56" fmla="*/ 6917889 w 12192000"/>
              <a:gd name="connsiteY56" fmla="*/ 471355 h 6858000"/>
              <a:gd name="connsiteX57" fmla="*/ 6895964 w 12192000"/>
              <a:gd name="connsiteY57" fmla="*/ 473138 h 6858000"/>
              <a:gd name="connsiteX58" fmla="*/ 6886336 w 12192000"/>
              <a:gd name="connsiteY58" fmla="*/ 494203 h 6858000"/>
              <a:gd name="connsiteX59" fmla="*/ 6921036 w 12192000"/>
              <a:gd name="connsiteY59" fmla="*/ 550740 h 6858000"/>
              <a:gd name="connsiteX60" fmla="*/ 6924559 w 12192000"/>
              <a:gd name="connsiteY60" fmla="*/ 564770 h 6858000"/>
              <a:gd name="connsiteX61" fmla="*/ 6936005 w 12192000"/>
              <a:gd name="connsiteY61" fmla="*/ 610372 h 6858000"/>
              <a:gd name="connsiteX62" fmla="*/ 6947018 w 12192000"/>
              <a:gd name="connsiteY62" fmla="*/ 661675 h 6858000"/>
              <a:gd name="connsiteX63" fmla="*/ 6894465 w 12192000"/>
              <a:gd name="connsiteY63" fmla="*/ 734552 h 6858000"/>
              <a:gd name="connsiteX64" fmla="*/ 6849360 w 12192000"/>
              <a:gd name="connsiteY64" fmla="*/ 799964 h 6858000"/>
              <a:gd name="connsiteX65" fmla="*/ 6844539 w 12192000"/>
              <a:gd name="connsiteY65" fmla="*/ 803041 h 6858000"/>
              <a:gd name="connsiteX66" fmla="*/ 6812156 w 12192000"/>
              <a:gd name="connsiteY66" fmla="*/ 849121 h 6858000"/>
              <a:gd name="connsiteX67" fmla="*/ 6806639 w 12192000"/>
              <a:gd name="connsiteY67" fmla="*/ 850395 h 6858000"/>
              <a:gd name="connsiteX68" fmla="*/ 6796412 w 12192000"/>
              <a:gd name="connsiteY68" fmla="*/ 860626 h 6858000"/>
              <a:gd name="connsiteX69" fmla="*/ 6765729 w 12192000"/>
              <a:gd name="connsiteY69" fmla="*/ 855511 h 6858000"/>
              <a:gd name="connsiteX70" fmla="*/ 6737604 w 12192000"/>
              <a:gd name="connsiteY70" fmla="*/ 819702 h 6858000"/>
              <a:gd name="connsiteX71" fmla="*/ 6714593 w 12192000"/>
              <a:gd name="connsiteY71" fmla="*/ 809471 h 6858000"/>
              <a:gd name="connsiteX72" fmla="*/ 6607204 w 12192000"/>
              <a:gd name="connsiteY72" fmla="*/ 835049 h 6858000"/>
              <a:gd name="connsiteX73" fmla="*/ 6571409 w 12192000"/>
              <a:gd name="connsiteY73" fmla="*/ 837607 h 6858000"/>
              <a:gd name="connsiteX74" fmla="*/ 6494704 w 12192000"/>
              <a:gd name="connsiteY74" fmla="*/ 737854 h 6858000"/>
              <a:gd name="connsiteX75" fmla="*/ 6494704 w 12192000"/>
              <a:gd name="connsiteY75" fmla="*/ 717391 h 6858000"/>
              <a:gd name="connsiteX76" fmla="*/ 6466578 w 12192000"/>
              <a:gd name="connsiteY76" fmla="*/ 676468 h 6858000"/>
              <a:gd name="connsiteX77" fmla="*/ 6415441 w 12192000"/>
              <a:gd name="connsiteY77" fmla="*/ 696930 h 6858000"/>
              <a:gd name="connsiteX78" fmla="*/ 6407771 w 12192000"/>
              <a:gd name="connsiteY78" fmla="*/ 714834 h 6858000"/>
              <a:gd name="connsiteX79" fmla="*/ 6392429 w 12192000"/>
              <a:gd name="connsiteY79" fmla="*/ 725064 h 6858000"/>
              <a:gd name="connsiteX80" fmla="*/ 6328509 w 12192000"/>
              <a:gd name="connsiteY80" fmla="*/ 650890 h 6858000"/>
              <a:gd name="connsiteX81" fmla="*/ 6356633 w 12192000"/>
              <a:gd name="connsiteY81" fmla="*/ 551137 h 6858000"/>
              <a:gd name="connsiteX82" fmla="*/ 6382202 w 12192000"/>
              <a:gd name="connsiteY82" fmla="*/ 448826 h 6858000"/>
              <a:gd name="connsiteX83" fmla="*/ 6407770 w 12192000"/>
              <a:gd name="connsiteY83" fmla="*/ 361862 h 6858000"/>
              <a:gd name="connsiteX84" fmla="*/ 6341292 w 12192000"/>
              <a:gd name="connsiteY84" fmla="*/ 377208 h 6858000"/>
              <a:gd name="connsiteX85" fmla="*/ 6302940 w 12192000"/>
              <a:gd name="connsiteY85" fmla="*/ 436037 h 6858000"/>
              <a:gd name="connsiteX86" fmla="*/ 6259474 w 12192000"/>
              <a:gd name="connsiteY86" fmla="*/ 571599 h 6858000"/>
              <a:gd name="connsiteX87" fmla="*/ 6231347 w 12192000"/>
              <a:gd name="connsiteY87" fmla="*/ 638101 h 6858000"/>
              <a:gd name="connsiteX88" fmla="*/ 6182768 w 12192000"/>
              <a:gd name="connsiteY88" fmla="*/ 643216 h 6858000"/>
              <a:gd name="connsiteX89" fmla="*/ 6098392 w 12192000"/>
              <a:gd name="connsiteY89" fmla="*/ 648332 h 6858000"/>
              <a:gd name="connsiteX90" fmla="*/ 6090722 w 12192000"/>
              <a:gd name="connsiteY90" fmla="*/ 656005 h 6858000"/>
              <a:gd name="connsiteX91" fmla="*/ 6087754 w 12192000"/>
              <a:gd name="connsiteY91" fmla="*/ 658371 h 6858000"/>
              <a:gd name="connsiteX92" fmla="*/ 6089140 w 12192000"/>
              <a:gd name="connsiteY92" fmla="*/ 649692 h 6858000"/>
              <a:gd name="connsiteX93" fmla="*/ 6130443 w 12192000"/>
              <a:gd name="connsiteY93" fmla="*/ 503200 h 6858000"/>
              <a:gd name="connsiteX94" fmla="*/ 6167993 w 12192000"/>
              <a:gd name="connsiteY94" fmla="*/ 352953 h 6858000"/>
              <a:gd name="connsiteX95" fmla="*/ 6205540 w 12192000"/>
              <a:gd name="connsiteY95" fmla="*/ 225243 h 6858000"/>
              <a:gd name="connsiteX96" fmla="*/ 6174445 w 12192000"/>
              <a:gd name="connsiteY96" fmla="*/ 218728 h 6858000"/>
              <a:gd name="connsiteX97" fmla="*/ 6107914 w 12192000"/>
              <a:gd name="connsiteY97" fmla="*/ 247780 h 6858000"/>
              <a:gd name="connsiteX98" fmla="*/ 6051592 w 12192000"/>
              <a:gd name="connsiteY98" fmla="*/ 334172 h 6858000"/>
              <a:gd name="connsiteX99" fmla="*/ 5987760 w 12192000"/>
              <a:gd name="connsiteY99" fmla="*/ 533250 h 6858000"/>
              <a:gd name="connsiteX100" fmla="*/ 5976689 w 12192000"/>
              <a:gd name="connsiteY100" fmla="*/ 571320 h 6858000"/>
              <a:gd name="connsiteX101" fmla="*/ 5973106 w 12192000"/>
              <a:gd name="connsiteY101" fmla="*/ 566483 h 6858000"/>
              <a:gd name="connsiteX102" fmla="*/ 5942426 w 12192000"/>
              <a:gd name="connsiteY102" fmla="*/ 576715 h 6858000"/>
              <a:gd name="connsiteX103" fmla="*/ 5901515 w 12192000"/>
              <a:gd name="connsiteY103" fmla="*/ 645774 h 6858000"/>
              <a:gd name="connsiteX104" fmla="*/ 5897212 w 12192000"/>
              <a:gd name="connsiteY104" fmla="*/ 651179 h 6858000"/>
              <a:gd name="connsiteX105" fmla="*/ 5896294 w 12192000"/>
              <a:gd name="connsiteY105" fmla="*/ 650983 h 6858000"/>
              <a:gd name="connsiteX106" fmla="*/ 5875115 w 12192000"/>
              <a:gd name="connsiteY106" fmla="*/ 638423 h 6858000"/>
              <a:gd name="connsiteX107" fmla="*/ 5783239 w 12192000"/>
              <a:gd name="connsiteY107" fmla="*/ 619935 h 6858000"/>
              <a:gd name="connsiteX108" fmla="*/ 5775361 w 12192000"/>
              <a:gd name="connsiteY108" fmla="*/ 626329 h 6858000"/>
              <a:gd name="connsiteX109" fmla="*/ 5768558 w 12192000"/>
              <a:gd name="connsiteY109" fmla="*/ 622754 h 6858000"/>
              <a:gd name="connsiteX110" fmla="*/ 5742990 w 12192000"/>
              <a:gd name="connsiteY110" fmla="*/ 620196 h 6858000"/>
              <a:gd name="connsiteX111" fmla="*/ 5727649 w 12192000"/>
              <a:gd name="connsiteY111" fmla="*/ 640658 h 6858000"/>
              <a:gd name="connsiteX112" fmla="*/ 5719716 w 12192000"/>
              <a:gd name="connsiteY112" fmla="*/ 673321 h 6858000"/>
              <a:gd name="connsiteX113" fmla="*/ 5712250 w 12192000"/>
              <a:gd name="connsiteY113" fmla="*/ 679271 h 6858000"/>
              <a:gd name="connsiteX114" fmla="*/ 5676109 w 12192000"/>
              <a:gd name="connsiteY114" fmla="*/ 687254 h 6858000"/>
              <a:gd name="connsiteX115" fmla="*/ 5659623 w 12192000"/>
              <a:gd name="connsiteY115" fmla="*/ 686373 h 6858000"/>
              <a:gd name="connsiteX116" fmla="*/ 5652882 w 12192000"/>
              <a:gd name="connsiteY116" fmla="*/ 684730 h 6858000"/>
              <a:gd name="connsiteX117" fmla="*/ 5646150 w 12192000"/>
              <a:gd name="connsiteY117" fmla="*/ 677746 h 6858000"/>
              <a:gd name="connsiteX118" fmla="*/ 5620262 w 12192000"/>
              <a:gd name="connsiteY118" fmla="*/ 666236 h 6858000"/>
              <a:gd name="connsiteX119" fmla="*/ 5608356 w 12192000"/>
              <a:gd name="connsiteY119" fmla="*/ 663998 h 6858000"/>
              <a:gd name="connsiteX120" fmla="*/ 5602386 w 12192000"/>
              <a:gd name="connsiteY120" fmla="*/ 665694 h 6858000"/>
              <a:gd name="connsiteX121" fmla="*/ 5601012 w 12192000"/>
              <a:gd name="connsiteY121" fmla="*/ 664716 h 6858000"/>
              <a:gd name="connsiteX122" fmla="*/ 5608522 w 12192000"/>
              <a:gd name="connsiteY122" fmla="*/ 653447 h 6858000"/>
              <a:gd name="connsiteX123" fmla="*/ 5567218 w 12192000"/>
              <a:gd name="connsiteY123" fmla="*/ 525738 h 6858000"/>
              <a:gd name="connsiteX124" fmla="*/ 5522161 w 12192000"/>
              <a:gd name="connsiteY124" fmla="*/ 540762 h 6858000"/>
              <a:gd name="connsiteX125" fmla="*/ 5462083 w 12192000"/>
              <a:gd name="connsiteY125" fmla="*/ 642180 h 6858000"/>
              <a:gd name="connsiteX126" fmla="*/ 5368213 w 12192000"/>
              <a:gd name="connsiteY126" fmla="*/ 698521 h 6858000"/>
              <a:gd name="connsiteX127" fmla="*/ 5308135 w 12192000"/>
              <a:gd name="connsiteY127" fmla="*/ 645936 h 6858000"/>
              <a:gd name="connsiteX128" fmla="*/ 5266832 w 12192000"/>
              <a:gd name="connsiteY128" fmla="*/ 608374 h 6858000"/>
              <a:gd name="connsiteX129" fmla="*/ 5229284 w 12192000"/>
              <a:gd name="connsiteY129" fmla="*/ 604618 h 6858000"/>
              <a:gd name="connsiteX130" fmla="*/ 5206754 w 12192000"/>
              <a:gd name="connsiteY130" fmla="*/ 634667 h 6858000"/>
              <a:gd name="connsiteX131" fmla="*/ 5195121 w 12192000"/>
              <a:gd name="connsiteY131" fmla="*/ 682560 h 6858000"/>
              <a:gd name="connsiteX132" fmla="*/ 5180164 w 12192000"/>
              <a:gd name="connsiteY132" fmla="*/ 648972 h 6858000"/>
              <a:gd name="connsiteX133" fmla="*/ 5154915 w 12192000"/>
              <a:gd name="connsiteY133" fmla="*/ 617639 h 6858000"/>
              <a:gd name="connsiteX134" fmla="*/ 5144688 w 12192000"/>
              <a:gd name="connsiteY134" fmla="*/ 592061 h 6858000"/>
              <a:gd name="connsiteX135" fmla="*/ 5116562 w 12192000"/>
              <a:gd name="connsiteY135" fmla="*/ 497424 h 6858000"/>
              <a:gd name="connsiteX136" fmla="*/ 5108893 w 12192000"/>
              <a:gd name="connsiteY136" fmla="*/ 479520 h 6858000"/>
              <a:gd name="connsiteX137" fmla="*/ 5083324 w 12192000"/>
              <a:gd name="connsiteY137" fmla="*/ 479519 h 6858000"/>
              <a:gd name="connsiteX138" fmla="*/ 5042414 w 12192000"/>
              <a:gd name="connsiteY138" fmla="*/ 538348 h 6858000"/>
              <a:gd name="connsiteX139" fmla="*/ 5065425 w 12192000"/>
              <a:gd name="connsiteY139" fmla="*/ 589503 h 6858000"/>
              <a:gd name="connsiteX140" fmla="*/ 5111448 w 12192000"/>
              <a:gd name="connsiteY140" fmla="*/ 632985 h 6858000"/>
              <a:gd name="connsiteX141" fmla="*/ 5134460 w 12192000"/>
              <a:gd name="connsiteY141" fmla="*/ 668794 h 6858000"/>
              <a:gd name="connsiteX142" fmla="*/ 5157473 w 12192000"/>
              <a:gd name="connsiteY142" fmla="*/ 732738 h 6858000"/>
              <a:gd name="connsiteX143" fmla="*/ 5166315 w 12192000"/>
              <a:gd name="connsiteY143" fmla="*/ 749420 h 6858000"/>
              <a:gd name="connsiteX144" fmla="*/ 5163574 w 12192000"/>
              <a:gd name="connsiteY144" fmla="*/ 753926 h 6858000"/>
              <a:gd name="connsiteX145" fmla="*/ 5139168 w 12192000"/>
              <a:gd name="connsiteY145" fmla="*/ 758621 h 6858000"/>
              <a:gd name="connsiteX146" fmla="*/ 5105374 w 12192000"/>
              <a:gd name="connsiteY146" fmla="*/ 728572 h 6858000"/>
              <a:gd name="connsiteX147" fmla="*/ 5049051 w 12192000"/>
              <a:gd name="connsiteY147" fmla="*/ 672229 h 6858000"/>
              <a:gd name="connsiteX148" fmla="*/ 4977709 w 12192000"/>
              <a:gd name="connsiteY148" fmla="*/ 698522 h 6858000"/>
              <a:gd name="connsiteX149" fmla="*/ 4977710 w 12192000"/>
              <a:gd name="connsiteY149" fmla="*/ 747353 h 6858000"/>
              <a:gd name="connsiteX150" fmla="*/ 4966445 w 12192000"/>
              <a:gd name="connsiteY150" fmla="*/ 822476 h 6858000"/>
              <a:gd name="connsiteX151" fmla="*/ 4921387 w 12192000"/>
              <a:gd name="connsiteY151" fmla="*/ 863793 h 6858000"/>
              <a:gd name="connsiteX152" fmla="*/ 4763684 w 12192000"/>
              <a:gd name="connsiteY152" fmla="*/ 837501 h 6858000"/>
              <a:gd name="connsiteX153" fmla="*/ 4681077 w 12192000"/>
              <a:gd name="connsiteY153" fmla="*/ 848769 h 6858000"/>
              <a:gd name="connsiteX154" fmla="*/ 4628510 w 12192000"/>
              <a:gd name="connsiteY154" fmla="*/ 923893 h 6858000"/>
              <a:gd name="connsiteX155" fmla="*/ 4575942 w 12192000"/>
              <a:gd name="connsiteY155" fmla="*/ 927649 h 6858000"/>
              <a:gd name="connsiteX156" fmla="*/ 4515865 w 12192000"/>
              <a:gd name="connsiteY156" fmla="*/ 863793 h 6858000"/>
              <a:gd name="connsiteX157" fmla="*/ 4425749 w 12192000"/>
              <a:gd name="connsiteY157" fmla="*/ 698522 h 6858000"/>
              <a:gd name="connsiteX158" fmla="*/ 4365672 w 12192000"/>
              <a:gd name="connsiteY158" fmla="*/ 600861 h 6858000"/>
              <a:gd name="connsiteX159" fmla="*/ 4350652 w 12192000"/>
              <a:gd name="connsiteY159" fmla="*/ 563300 h 6858000"/>
              <a:gd name="connsiteX160" fmla="*/ 4309349 w 12192000"/>
              <a:gd name="connsiteY160" fmla="*/ 424321 h 6858000"/>
              <a:gd name="connsiteX161" fmla="*/ 4298084 w 12192000"/>
              <a:gd name="connsiteY161" fmla="*/ 398028 h 6858000"/>
              <a:gd name="connsiteX162" fmla="*/ 4260537 w 12192000"/>
              <a:gd name="connsiteY162" fmla="*/ 398027 h 6858000"/>
              <a:gd name="connsiteX163" fmla="*/ 4200459 w 12192000"/>
              <a:gd name="connsiteY163" fmla="*/ 484420 h 6858000"/>
              <a:gd name="connsiteX164" fmla="*/ 4234254 w 12192000"/>
              <a:gd name="connsiteY164" fmla="*/ 559543 h 6858000"/>
              <a:gd name="connsiteX165" fmla="*/ 4301840 w 12192000"/>
              <a:gd name="connsiteY165" fmla="*/ 623398 h 6858000"/>
              <a:gd name="connsiteX166" fmla="*/ 4335633 w 12192000"/>
              <a:gd name="connsiteY166" fmla="*/ 675985 h 6858000"/>
              <a:gd name="connsiteX167" fmla="*/ 4369427 w 12192000"/>
              <a:gd name="connsiteY167" fmla="*/ 769890 h 6858000"/>
              <a:gd name="connsiteX168" fmla="*/ 4410730 w 12192000"/>
              <a:gd name="connsiteY168" fmla="*/ 826232 h 6858000"/>
              <a:gd name="connsiteX169" fmla="*/ 4414484 w 12192000"/>
              <a:gd name="connsiteY169" fmla="*/ 987748 h 6858000"/>
              <a:gd name="connsiteX170" fmla="*/ 4343143 w 12192000"/>
              <a:gd name="connsiteY170" fmla="*/ 1153021 h 6858000"/>
              <a:gd name="connsiteX171" fmla="*/ 4342350 w 12192000"/>
              <a:gd name="connsiteY171" fmla="*/ 1155928 h 6858000"/>
              <a:gd name="connsiteX172" fmla="*/ 4329055 w 12192000"/>
              <a:gd name="connsiteY172" fmla="*/ 1170116 h 6858000"/>
              <a:gd name="connsiteX173" fmla="*/ 4242121 w 12192000"/>
              <a:gd name="connsiteY173" fmla="*/ 1188020 h 6858000"/>
              <a:gd name="connsiteX174" fmla="*/ 4167973 w 12192000"/>
              <a:gd name="connsiteY174" fmla="*/ 1165000 h 6858000"/>
              <a:gd name="connsiteX175" fmla="*/ 4081040 w 12192000"/>
              <a:gd name="connsiteY175" fmla="*/ 1108730 h 6858000"/>
              <a:gd name="connsiteX176" fmla="*/ 4073370 w 12192000"/>
              <a:gd name="connsiteY176" fmla="*/ 1090825 h 6858000"/>
              <a:gd name="connsiteX177" fmla="*/ 4083597 w 12192000"/>
              <a:gd name="connsiteY177" fmla="*/ 1024323 h 6858000"/>
              <a:gd name="connsiteX178" fmla="*/ 4093824 w 12192000"/>
              <a:gd name="connsiteY178" fmla="*/ 911782 h 6858000"/>
              <a:gd name="connsiteX179" fmla="*/ 4012005 w 12192000"/>
              <a:gd name="connsiteY179" fmla="*/ 955263 h 6858000"/>
              <a:gd name="connsiteX180" fmla="*/ 3978766 w 12192000"/>
              <a:gd name="connsiteY180" fmla="*/ 1029439 h 6858000"/>
              <a:gd name="connsiteX181" fmla="*/ 3922515 w 12192000"/>
              <a:gd name="connsiteY181" fmla="*/ 1072920 h 6858000"/>
              <a:gd name="connsiteX182" fmla="*/ 3794673 w 12192000"/>
              <a:gd name="connsiteY182" fmla="*/ 1072921 h 6858000"/>
              <a:gd name="connsiteX183" fmla="*/ 3728195 w 12192000"/>
              <a:gd name="connsiteY183" fmla="*/ 985957 h 6858000"/>
              <a:gd name="connsiteX184" fmla="*/ 3707741 w 12192000"/>
              <a:gd name="connsiteY184" fmla="*/ 860627 h 6858000"/>
              <a:gd name="connsiteX185" fmla="*/ 3692398 w 12192000"/>
              <a:gd name="connsiteY185" fmla="*/ 814587 h 6858000"/>
              <a:gd name="connsiteX186" fmla="*/ 3692399 w 12192000"/>
              <a:gd name="connsiteY186" fmla="*/ 543464 h 6858000"/>
              <a:gd name="connsiteX187" fmla="*/ 3682171 w 12192000"/>
              <a:gd name="connsiteY187" fmla="*/ 436037 h 6858000"/>
              <a:gd name="connsiteX188" fmla="*/ 3671944 w 12192000"/>
              <a:gd name="connsiteY188" fmla="*/ 405345 h 6858000"/>
              <a:gd name="connsiteX189" fmla="*/ 3648933 w 12192000"/>
              <a:gd name="connsiteY189" fmla="*/ 389998 h 6858000"/>
              <a:gd name="connsiteX190" fmla="*/ 3643819 w 12192000"/>
              <a:gd name="connsiteY190" fmla="*/ 415575 h 6858000"/>
              <a:gd name="connsiteX191" fmla="*/ 3651489 w 12192000"/>
              <a:gd name="connsiteY191" fmla="*/ 430922 h 6858000"/>
              <a:gd name="connsiteX192" fmla="*/ 3651489 w 12192000"/>
              <a:gd name="connsiteY192" fmla="*/ 497424 h 6858000"/>
              <a:gd name="connsiteX193" fmla="*/ 3664274 w 12192000"/>
              <a:gd name="connsiteY193" fmla="*/ 563926 h 6858000"/>
              <a:gd name="connsiteX194" fmla="*/ 3661716 w 12192000"/>
              <a:gd name="connsiteY194" fmla="*/ 835048 h 6858000"/>
              <a:gd name="connsiteX195" fmla="*/ 3654046 w 12192000"/>
              <a:gd name="connsiteY195" fmla="*/ 878531 h 6858000"/>
              <a:gd name="connsiteX196" fmla="*/ 3641262 w 12192000"/>
              <a:gd name="connsiteY196" fmla="*/ 1008977 h 6858000"/>
              <a:gd name="connsiteX197" fmla="*/ 3620807 w 12192000"/>
              <a:gd name="connsiteY197" fmla="*/ 1052459 h 6858000"/>
              <a:gd name="connsiteX198" fmla="*/ 3482737 w 12192000"/>
              <a:gd name="connsiteY198" fmla="*/ 1083152 h 6858000"/>
              <a:gd name="connsiteX199" fmla="*/ 3436715 w 12192000"/>
              <a:gd name="connsiteY199" fmla="*/ 1052458 h 6858000"/>
              <a:gd name="connsiteX200" fmla="*/ 3375351 w 12192000"/>
              <a:gd name="connsiteY200" fmla="*/ 919455 h 6858000"/>
              <a:gd name="connsiteX201" fmla="*/ 3349781 w 12192000"/>
              <a:gd name="connsiteY201" fmla="*/ 870857 h 6858000"/>
              <a:gd name="connsiteX202" fmla="*/ 3344668 w 12192000"/>
              <a:gd name="connsiteY202" fmla="*/ 883646 h 6858000"/>
              <a:gd name="connsiteX203" fmla="*/ 3301202 w 12192000"/>
              <a:gd name="connsiteY203" fmla="*/ 998745 h 6858000"/>
              <a:gd name="connsiteX204" fmla="*/ 3293531 w 12192000"/>
              <a:gd name="connsiteY204" fmla="*/ 1021765 h 6858000"/>
              <a:gd name="connsiteX205" fmla="*/ 3303759 w 12192000"/>
              <a:gd name="connsiteY205" fmla="*/ 1080594 h 6858000"/>
              <a:gd name="connsiteX206" fmla="*/ 3298645 w 12192000"/>
              <a:gd name="connsiteY206" fmla="*/ 1106172 h 6858000"/>
              <a:gd name="connsiteX207" fmla="*/ 3188700 w 12192000"/>
              <a:gd name="connsiteY207" fmla="*/ 1226387 h 6858000"/>
              <a:gd name="connsiteX208" fmla="*/ 3106881 w 12192000"/>
              <a:gd name="connsiteY208" fmla="*/ 1246849 h 6858000"/>
              <a:gd name="connsiteX209" fmla="*/ 3099210 w 12192000"/>
              <a:gd name="connsiteY209" fmla="*/ 1241734 h 6858000"/>
              <a:gd name="connsiteX210" fmla="*/ 3078756 w 12192000"/>
              <a:gd name="connsiteY210" fmla="*/ 1213598 h 6858000"/>
              <a:gd name="connsiteX211" fmla="*/ 3014835 w 12192000"/>
              <a:gd name="connsiteY211" fmla="*/ 1144538 h 6858000"/>
              <a:gd name="connsiteX212" fmla="*/ 2976481 w 12192000"/>
              <a:gd name="connsiteY212" fmla="*/ 1193136 h 6858000"/>
              <a:gd name="connsiteX213" fmla="*/ 2958583 w 12192000"/>
              <a:gd name="connsiteY213" fmla="*/ 1193136 h 6858000"/>
              <a:gd name="connsiteX214" fmla="*/ 2897220 w 12192000"/>
              <a:gd name="connsiteY214" fmla="*/ 1111288 h 6858000"/>
              <a:gd name="connsiteX215" fmla="*/ 2879322 w 12192000"/>
              <a:gd name="connsiteY215" fmla="*/ 1093383 h 6858000"/>
              <a:gd name="connsiteX216" fmla="*/ 2835855 w 12192000"/>
              <a:gd name="connsiteY216" fmla="*/ 1075479 h 6858000"/>
              <a:gd name="connsiteX217" fmla="*/ 2810287 w 12192000"/>
              <a:gd name="connsiteY217" fmla="*/ 1085710 h 6858000"/>
              <a:gd name="connsiteX218" fmla="*/ 2803754 w 12192000"/>
              <a:gd name="connsiteY218" fmla="*/ 1090051 h 6858000"/>
              <a:gd name="connsiteX219" fmla="*/ 2803485 w 12192000"/>
              <a:gd name="connsiteY219" fmla="*/ 1072908 h 6858000"/>
              <a:gd name="connsiteX220" fmla="*/ 2807416 w 12192000"/>
              <a:gd name="connsiteY220" fmla="*/ 1032823 h 6858000"/>
              <a:gd name="connsiteX221" fmla="*/ 2687262 w 12192000"/>
              <a:gd name="connsiteY221" fmla="*/ 1096678 h 6858000"/>
              <a:gd name="connsiteX222" fmla="*/ 2665671 w 12192000"/>
              <a:gd name="connsiteY222" fmla="*/ 1151142 h 6858000"/>
              <a:gd name="connsiteX223" fmla="*/ 2651937 w 12192000"/>
              <a:gd name="connsiteY223" fmla="*/ 1178621 h 6858000"/>
              <a:gd name="connsiteX224" fmla="*/ 2600625 w 12192000"/>
              <a:gd name="connsiteY224" fmla="*/ 1129192 h 6858000"/>
              <a:gd name="connsiteX225" fmla="*/ 2626194 w 12192000"/>
              <a:gd name="connsiteY225" fmla="*/ 1083152 h 6858000"/>
              <a:gd name="connsiteX226" fmla="*/ 2628751 w 12192000"/>
              <a:gd name="connsiteY226" fmla="*/ 1060132 h 6858000"/>
              <a:gd name="connsiteX227" fmla="*/ 2582727 w 12192000"/>
              <a:gd name="connsiteY227" fmla="*/ 1003861 h 6858000"/>
              <a:gd name="connsiteX228" fmla="*/ 2536704 w 12192000"/>
              <a:gd name="connsiteY228" fmla="*/ 998746 h 6858000"/>
              <a:gd name="connsiteX229" fmla="*/ 2483011 w 12192000"/>
              <a:gd name="connsiteY229" fmla="*/ 1031997 h 6858000"/>
              <a:gd name="connsiteX230" fmla="*/ 2467669 w 12192000"/>
              <a:gd name="connsiteY230" fmla="*/ 1080595 h 6858000"/>
              <a:gd name="connsiteX231" fmla="*/ 2485567 w 12192000"/>
              <a:gd name="connsiteY231" fmla="*/ 1108730 h 6858000"/>
              <a:gd name="connsiteX232" fmla="*/ 2495795 w 12192000"/>
              <a:gd name="connsiteY232" fmla="*/ 1118961 h 6858000"/>
              <a:gd name="connsiteX233" fmla="*/ 2477896 w 12192000"/>
              <a:gd name="connsiteY233" fmla="*/ 1131750 h 6858000"/>
              <a:gd name="connsiteX234" fmla="*/ 2480453 w 12192000"/>
              <a:gd name="connsiteY234" fmla="*/ 1154770 h 6858000"/>
              <a:gd name="connsiteX235" fmla="*/ 2539261 w 12192000"/>
              <a:gd name="connsiteY235" fmla="*/ 1185463 h 6858000"/>
              <a:gd name="connsiteX236" fmla="*/ 2549488 w 12192000"/>
              <a:gd name="connsiteY236" fmla="*/ 1195694 h 6858000"/>
              <a:gd name="connsiteX237" fmla="*/ 2582727 w 12192000"/>
              <a:gd name="connsiteY237" fmla="*/ 1228945 h 6858000"/>
              <a:gd name="connsiteX238" fmla="*/ 2602934 w 12192000"/>
              <a:gd name="connsiteY238" fmla="*/ 1242056 h 6858000"/>
              <a:gd name="connsiteX239" fmla="*/ 2598554 w 12192000"/>
              <a:gd name="connsiteY239" fmla="*/ 1245986 h 6858000"/>
              <a:gd name="connsiteX240" fmla="*/ 2555842 w 12192000"/>
              <a:gd name="connsiteY240" fmla="*/ 1269462 h 6858000"/>
              <a:gd name="connsiteX241" fmla="*/ 2368100 w 12192000"/>
              <a:gd name="connsiteY241" fmla="*/ 1269462 h 6858000"/>
              <a:gd name="connsiteX242" fmla="*/ 2270474 w 12192000"/>
              <a:gd name="connsiteY242" fmla="*/ 1141751 h 6858000"/>
              <a:gd name="connsiteX243" fmla="*/ 2240436 w 12192000"/>
              <a:gd name="connsiteY243" fmla="*/ 957698 h 6858000"/>
              <a:gd name="connsiteX244" fmla="*/ 2217906 w 12192000"/>
              <a:gd name="connsiteY244" fmla="*/ 890088 h 6858000"/>
              <a:gd name="connsiteX245" fmla="*/ 2217907 w 12192000"/>
              <a:gd name="connsiteY245" fmla="*/ 491932 h 6858000"/>
              <a:gd name="connsiteX246" fmla="*/ 2202888 w 12192000"/>
              <a:gd name="connsiteY246" fmla="*/ 334172 h 6858000"/>
              <a:gd name="connsiteX247" fmla="*/ 2187868 w 12192000"/>
              <a:gd name="connsiteY247" fmla="*/ 289098 h 6858000"/>
              <a:gd name="connsiteX248" fmla="*/ 2154075 w 12192000"/>
              <a:gd name="connsiteY248" fmla="*/ 266561 h 6858000"/>
              <a:gd name="connsiteX249" fmla="*/ 2146565 w 12192000"/>
              <a:gd name="connsiteY249" fmla="*/ 304123 h 6858000"/>
              <a:gd name="connsiteX250" fmla="*/ 2157830 w 12192000"/>
              <a:gd name="connsiteY250" fmla="*/ 326660 h 6858000"/>
              <a:gd name="connsiteX251" fmla="*/ 2157830 w 12192000"/>
              <a:gd name="connsiteY251" fmla="*/ 424320 h 6858000"/>
              <a:gd name="connsiteX252" fmla="*/ 2176604 w 12192000"/>
              <a:gd name="connsiteY252" fmla="*/ 521981 h 6858000"/>
              <a:gd name="connsiteX253" fmla="*/ 2172849 w 12192000"/>
              <a:gd name="connsiteY253" fmla="*/ 920137 h 6858000"/>
              <a:gd name="connsiteX254" fmla="*/ 2161585 w 12192000"/>
              <a:gd name="connsiteY254" fmla="*/ 983992 h 6858000"/>
              <a:gd name="connsiteX255" fmla="*/ 2142811 w 12192000"/>
              <a:gd name="connsiteY255" fmla="*/ 1175557 h 6858000"/>
              <a:gd name="connsiteX256" fmla="*/ 2112771 w 12192000"/>
              <a:gd name="connsiteY256" fmla="*/ 1239412 h 6858000"/>
              <a:gd name="connsiteX257" fmla="*/ 1910011 w 12192000"/>
              <a:gd name="connsiteY257" fmla="*/ 1284486 h 6858000"/>
              <a:gd name="connsiteX258" fmla="*/ 1842424 w 12192000"/>
              <a:gd name="connsiteY258" fmla="*/ 1239412 h 6858000"/>
              <a:gd name="connsiteX259" fmla="*/ 1752308 w 12192000"/>
              <a:gd name="connsiteY259" fmla="*/ 1044091 h 6858000"/>
              <a:gd name="connsiteX260" fmla="*/ 1714759 w 12192000"/>
              <a:gd name="connsiteY260" fmla="*/ 972723 h 6858000"/>
              <a:gd name="connsiteX261" fmla="*/ 1707250 w 12192000"/>
              <a:gd name="connsiteY261" fmla="*/ 991504 h 6858000"/>
              <a:gd name="connsiteX262" fmla="*/ 1643417 w 12192000"/>
              <a:gd name="connsiteY262" fmla="*/ 1160532 h 6858000"/>
              <a:gd name="connsiteX263" fmla="*/ 1632153 w 12192000"/>
              <a:gd name="connsiteY263" fmla="*/ 1194338 h 6858000"/>
              <a:gd name="connsiteX264" fmla="*/ 1647172 w 12192000"/>
              <a:gd name="connsiteY264" fmla="*/ 1280731 h 6858000"/>
              <a:gd name="connsiteX265" fmla="*/ 1639662 w 12192000"/>
              <a:gd name="connsiteY265" fmla="*/ 1318293 h 6858000"/>
              <a:gd name="connsiteX266" fmla="*/ 1478204 w 12192000"/>
              <a:gd name="connsiteY266" fmla="*/ 1494833 h 6858000"/>
              <a:gd name="connsiteX267" fmla="*/ 1358050 w 12192000"/>
              <a:gd name="connsiteY267" fmla="*/ 1524883 h 6858000"/>
              <a:gd name="connsiteX268" fmla="*/ 1346785 w 12192000"/>
              <a:gd name="connsiteY268" fmla="*/ 1517370 h 6858000"/>
              <a:gd name="connsiteX269" fmla="*/ 1316747 w 12192000"/>
              <a:gd name="connsiteY269" fmla="*/ 1476052 h 6858000"/>
              <a:gd name="connsiteX270" fmla="*/ 1222876 w 12192000"/>
              <a:gd name="connsiteY270" fmla="*/ 1374635 h 6858000"/>
              <a:gd name="connsiteX271" fmla="*/ 1166553 w 12192000"/>
              <a:gd name="connsiteY271" fmla="*/ 1446002 h 6858000"/>
              <a:gd name="connsiteX272" fmla="*/ 1140269 w 12192000"/>
              <a:gd name="connsiteY272" fmla="*/ 1446003 h 6858000"/>
              <a:gd name="connsiteX273" fmla="*/ 1050154 w 12192000"/>
              <a:gd name="connsiteY273" fmla="*/ 1325805 h 6858000"/>
              <a:gd name="connsiteX274" fmla="*/ 1023870 w 12192000"/>
              <a:gd name="connsiteY274" fmla="*/ 1299511 h 6858000"/>
              <a:gd name="connsiteX275" fmla="*/ 960037 w 12192000"/>
              <a:gd name="connsiteY275" fmla="*/ 1273218 h 6858000"/>
              <a:gd name="connsiteX276" fmla="*/ 922489 w 12192000"/>
              <a:gd name="connsiteY276" fmla="*/ 1288243 h 6858000"/>
              <a:gd name="connsiteX277" fmla="*/ 802334 w 12192000"/>
              <a:gd name="connsiteY277" fmla="*/ 1389660 h 6858000"/>
              <a:gd name="connsiteX278" fmla="*/ 715973 w 12192000"/>
              <a:gd name="connsiteY278" fmla="*/ 1449758 h 6858000"/>
              <a:gd name="connsiteX279" fmla="*/ 614593 w 12192000"/>
              <a:gd name="connsiteY279" fmla="*/ 1352098 h 6858000"/>
              <a:gd name="connsiteX280" fmla="*/ 652141 w 12192000"/>
              <a:gd name="connsiteY280" fmla="*/ 1284486 h 6858000"/>
              <a:gd name="connsiteX281" fmla="*/ 655896 w 12192000"/>
              <a:gd name="connsiteY281" fmla="*/ 1250680 h 6858000"/>
              <a:gd name="connsiteX282" fmla="*/ 588309 w 12192000"/>
              <a:gd name="connsiteY282" fmla="*/ 1168045 h 6858000"/>
              <a:gd name="connsiteX283" fmla="*/ 520722 w 12192000"/>
              <a:gd name="connsiteY283" fmla="*/ 1160532 h 6858000"/>
              <a:gd name="connsiteX284" fmla="*/ 441871 w 12192000"/>
              <a:gd name="connsiteY284" fmla="*/ 1209363 h 6858000"/>
              <a:gd name="connsiteX285" fmla="*/ 419342 w 12192000"/>
              <a:gd name="connsiteY285" fmla="*/ 1280730 h 6858000"/>
              <a:gd name="connsiteX286" fmla="*/ 445625 w 12192000"/>
              <a:gd name="connsiteY286" fmla="*/ 1322048 h 6858000"/>
              <a:gd name="connsiteX287" fmla="*/ 460644 w 12192000"/>
              <a:gd name="connsiteY287" fmla="*/ 1337073 h 6858000"/>
              <a:gd name="connsiteX288" fmla="*/ 434360 w 12192000"/>
              <a:gd name="connsiteY288" fmla="*/ 1355854 h 6858000"/>
              <a:gd name="connsiteX289" fmla="*/ 438115 w 12192000"/>
              <a:gd name="connsiteY289" fmla="*/ 1389660 h 6858000"/>
              <a:gd name="connsiteX290" fmla="*/ 524477 w 12192000"/>
              <a:gd name="connsiteY290" fmla="*/ 1434734 h 6858000"/>
              <a:gd name="connsiteX291" fmla="*/ 539495 w 12192000"/>
              <a:gd name="connsiteY291" fmla="*/ 1449759 h 6858000"/>
              <a:gd name="connsiteX292" fmla="*/ 588308 w 12192000"/>
              <a:gd name="connsiteY292" fmla="*/ 1498589 h 6858000"/>
              <a:gd name="connsiteX293" fmla="*/ 640876 w 12192000"/>
              <a:gd name="connsiteY293" fmla="*/ 1554932 h 6858000"/>
              <a:gd name="connsiteX294" fmla="*/ 629612 w 12192000"/>
              <a:gd name="connsiteY294" fmla="*/ 1686398 h 6858000"/>
              <a:gd name="connsiteX295" fmla="*/ 622103 w 12192000"/>
              <a:gd name="connsiteY295" fmla="*/ 1802840 h 6858000"/>
              <a:gd name="connsiteX296" fmla="*/ 618347 w 12192000"/>
              <a:gd name="connsiteY296" fmla="*/ 1810352 h 6858000"/>
              <a:gd name="connsiteX297" fmla="*/ 640876 w 12192000"/>
              <a:gd name="connsiteY297" fmla="*/ 2073285 h 6858000"/>
              <a:gd name="connsiteX298" fmla="*/ 640876 w 12192000"/>
              <a:gd name="connsiteY298" fmla="*/ 2088309 h 6858000"/>
              <a:gd name="connsiteX299" fmla="*/ 663405 w 12192000"/>
              <a:gd name="connsiteY299" fmla="*/ 2140897 h 6858000"/>
              <a:gd name="connsiteX300" fmla="*/ 761031 w 12192000"/>
              <a:gd name="connsiteY300" fmla="*/ 2257338 h 6858000"/>
              <a:gd name="connsiteX301" fmla="*/ 712218 w 12192000"/>
              <a:gd name="connsiteY301" fmla="*/ 2253581 h 6858000"/>
              <a:gd name="connsiteX302" fmla="*/ 648386 w 12192000"/>
              <a:gd name="connsiteY302" fmla="*/ 2212264 h 6858000"/>
              <a:gd name="connsiteX303" fmla="*/ 610838 w 12192000"/>
              <a:gd name="connsiteY303" fmla="*/ 2208508 h 6858000"/>
              <a:gd name="connsiteX304" fmla="*/ 528231 w 12192000"/>
              <a:gd name="connsiteY304" fmla="*/ 2212263 h 6858000"/>
              <a:gd name="connsiteX305" fmla="*/ 460644 w 12192000"/>
              <a:gd name="connsiteY305" fmla="*/ 2200995 h 6858000"/>
              <a:gd name="connsiteX306" fmla="*/ 423096 w 12192000"/>
              <a:gd name="connsiteY306" fmla="*/ 2231045 h 6858000"/>
              <a:gd name="connsiteX307" fmla="*/ 438116 w 12192000"/>
              <a:gd name="connsiteY307" fmla="*/ 2276120 h 6858000"/>
              <a:gd name="connsiteX308" fmla="*/ 498193 w 12192000"/>
              <a:gd name="connsiteY308" fmla="*/ 2306170 h 6858000"/>
              <a:gd name="connsiteX309" fmla="*/ 693444 w 12192000"/>
              <a:gd name="connsiteY309" fmla="*/ 2366267 h 6858000"/>
              <a:gd name="connsiteX310" fmla="*/ 772296 w 12192000"/>
              <a:gd name="connsiteY310" fmla="*/ 2433878 h 6858000"/>
              <a:gd name="connsiteX311" fmla="*/ 764786 w 12192000"/>
              <a:gd name="connsiteY311" fmla="*/ 2512759 h 6858000"/>
              <a:gd name="connsiteX312" fmla="*/ 768541 w 12192000"/>
              <a:gd name="connsiteY312" fmla="*/ 2576613 h 6858000"/>
              <a:gd name="connsiteX313" fmla="*/ 772296 w 12192000"/>
              <a:gd name="connsiteY313" fmla="*/ 2606663 h 6858000"/>
              <a:gd name="connsiteX314" fmla="*/ 693444 w 12192000"/>
              <a:gd name="connsiteY314" fmla="*/ 2614176 h 6858000"/>
              <a:gd name="connsiteX315" fmla="*/ 685935 w 12192000"/>
              <a:gd name="connsiteY315" fmla="*/ 2771935 h 6858000"/>
              <a:gd name="connsiteX316" fmla="*/ 730992 w 12192000"/>
              <a:gd name="connsiteY316" fmla="*/ 2805741 h 6858000"/>
              <a:gd name="connsiteX317" fmla="*/ 761031 w 12192000"/>
              <a:gd name="connsiteY317" fmla="*/ 2854571 h 6858000"/>
              <a:gd name="connsiteX318" fmla="*/ 761031 w 12192000"/>
              <a:gd name="connsiteY318" fmla="*/ 2899645 h 6858000"/>
              <a:gd name="connsiteX319" fmla="*/ 708463 w 12192000"/>
              <a:gd name="connsiteY319" fmla="*/ 3004819 h 6858000"/>
              <a:gd name="connsiteX320" fmla="*/ 648387 w 12192000"/>
              <a:gd name="connsiteY320" fmla="*/ 3046137 h 6858000"/>
              <a:gd name="connsiteX321" fmla="*/ 640876 w 12192000"/>
              <a:gd name="connsiteY321" fmla="*/ 3128772 h 6858000"/>
              <a:gd name="connsiteX322" fmla="*/ 734747 w 12192000"/>
              <a:gd name="connsiteY322" fmla="*/ 3177604 h 6858000"/>
              <a:gd name="connsiteX323" fmla="*/ 802334 w 12192000"/>
              <a:gd name="connsiteY323" fmla="*/ 3233946 h 6858000"/>
              <a:gd name="connsiteX324" fmla="*/ 802335 w 12192000"/>
              <a:gd name="connsiteY324" fmla="*/ 3342875 h 6858000"/>
              <a:gd name="connsiteX325" fmla="*/ 776050 w 12192000"/>
              <a:gd name="connsiteY325" fmla="*/ 3485610 h 6858000"/>
              <a:gd name="connsiteX326" fmla="*/ 787315 w 12192000"/>
              <a:gd name="connsiteY326" fmla="*/ 3508147 h 6858000"/>
              <a:gd name="connsiteX327" fmla="*/ 858657 w 12192000"/>
              <a:gd name="connsiteY327" fmla="*/ 3568246 h 6858000"/>
              <a:gd name="connsiteX328" fmla="*/ 929999 w 12192000"/>
              <a:gd name="connsiteY328" fmla="*/ 3650882 h 6858000"/>
              <a:gd name="connsiteX329" fmla="*/ 933753 w 12192000"/>
              <a:gd name="connsiteY329" fmla="*/ 3782348 h 6858000"/>
              <a:gd name="connsiteX330" fmla="*/ 986321 w 12192000"/>
              <a:gd name="connsiteY330" fmla="*/ 3913815 h 6858000"/>
              <a:gd name="connsiteX331" fmla="*/ 1000997 w 12192000"/>
              <a:gd name="connsiteY331" fmla="*/ 3923113 h 6858000"/>
              <a:gd name="connsiteX332" fmla="*/ 976046 w 12192000"/>
              <a:gd name="connsiteY332" fmla="*/ 3964620 h 6858000"/>
              <a:gd name="connsiteX333" fmla="*/ 945778 w 12192000"/>
              <a:gd name="connsiteY333" fmla="*/ 4027965 h 6858000"/>
              <a:gd name="connsiteX334" fmla="*/ 873755 w 12192000"/>
              <a:gd name="connsiteY334" fmla="*/ 4059857 h 6858000"/>
              <a:gd name="connsiteX335" fmla="*/ 822783 w 12192000"/>
              <a:gd name="connsiteY335" fmla="*/ 4092961 h 6858000"/>
              <a:gd name="connsiteX336" fmla="*/ 839507 w 12192000"/>
              <a:gd name="connsiteY336" fmla="*/ 4126235 h 6858000"/>
              <a:gd name="connsiteX337" fmla="*/ 901891 w 12192000"/>
              <a:gd name="connsiteY337" fmla="*/ 4208119 h 6858000"/>
              <a:gd name="connsiteX338" fmla="*/ 878484 w 12192000"/>
              <a:gd name="connsiteY338" fmla="*/ 4345335 h 6858000"/>
              <a:gd name="connsiteX339" fmla="*/ 856829 w 12192000"/>
              <a:gd name="connsiteY339" fmla="*/ 4354652 h 6858000"/>
              <a:gd name="connsiteX340" fmla="*/ 793075 w 12192000"/>
              <a:gd name="connsiteY340" fmla="*/ 4361544 h 6858000"/>
              <a:gd name="connsiteX341" fmla="*/ 768749 w 12192000"/>
              <a:gd name="connsiteY341" fmla="*/ 4439055 h 6858000"/>
              <a:gd name="connsiteX342" fmla="*/ 826236 w 12192000"/>
              <a:gd name="connsiteY342" fmla="*/ 4508852 h 6858000"/>
              <a:gd name="connsiteX343" fmla="*/ 849321 w 12192000"/>
              <a:gd name="connsiteY343" fmla="*/ 4507075 h 6858000"/>
              <a:gd name="connsiteX344" fmla="*/ 871324 w 12192000"/>
              <a:gd name="connsiteY344" fmla="*/ 4513313 h 6858000"/>
              <a:gd name="connsiteX345" fmla="*/ 897143 w 12192000"/>
              <a:gd name="connsiteY345" fmla="*/ 4539654 h 6858000"/>
              <a:gd name="connsiteX346" fmla="*/ 896284 w 12192000"/>
              <a:gd name="connsiteY346" fmla="*/ 4576265 h 6858000"/>
              <a:gd name="connsiteX347" fmla="*/ 864991 w 12192000"/>
              <a:gd name="connsiteY347" fmla="*/ 4699358 h 6858000"/>
              <a:gd name="connsiteX348" fmla="*/ 841779 w 12192000"/>
              <a:gd name="connsiteY348" fmla="*/ 4714175 h 6858000"/>
              <a:gd name="connsiteX349" fmla="*/ 824544 w 12192000"/>
              <a:gd name="connsiteY349" fmla="*/ 4733067 h 6858000"/>
              <a:gd name="connsiteX350" fmla="*/ 908488 w 12192000"/>
              <a:gd name="connsiteY350" fmla="*/ 4763998 h 6858000"/>
              <a:gd name="connsiteX351" fmla="*/ 952241 w 12192000"/>
              <a:gd name="connsiteY351" fmla="*/ 4802557 h 6858000"/>
              <a:gd name="connsiteX352" fmla="*/ 953194 w 12192000"/>
              <a:gd name="connsiteY352" fmla="*/ 4807583 h 6858000"/>
              <a:gd name="connsiteX353" fmla="*/ 917516 w 12192000"/>
              <a:gd name="connsiteY353" fmla="*/ 4866422 h 6858000"/>
              <a:gd name="connsiteX354" fmla="*/ 871789 w 12192000"/>
              <a:gd name="connsiteY354" fmla="*/ 4927168 h 6858000"/>
              <a:gd name="connsiteX355" fmla="*/ 876558 w 12192000"/>
              <a:gd name="connsiteY355" fmla="*/ 4952296 h 6858000"/>
              <a:gd name="connsiteX356" fmla="*/ 897608 w 12192000"/>
              <a:gd name="connsiteY356" fmla="*/ 4953509 h 6858000"/>
              <a:gd name="connsiteX357" fmla="*/ 979295 w 12192000"/>
              <a:gd name="connsiteY357" fmla="*/ 4958834 h 6858000"/>
              <a:gd name="connsiteX358" fmla="*/ 994239 w 12192000"/>
              <a:gd name="connsiteY358" fmla="*/ 4969015 h 6858000"/>
              <a:gd name="connsiteX359" fmla="*/ 1056274 w 12192000"/>
              <a:gd name="connsiteY359" fmla="*/ 5035345 h 6858000"/>
              <a:gd name="connsiteX360" fmla="*/ 1084605 w 12192000"/>
              <a:gd name="connsiteY360" fmla="*/ 5061209 h 6858000"/>
              <a:gd name="connsiteX361" fmla="*/ 1100249 w 12192000"/>
              <a:gd name="connsiteY361" fmla="*/ 5102499 h 6858000"/>
              <a:gd name="connsiteX362" fmla="*/ 1054522 w 12192000"/>
              <a:gd name="connsiteY362" fmla="*/ 5163245 h 6858000"/>
              <a:gd name="connsiteX363" fmla="*/ 983930 w 12192000"/>
              <a:gd name="connsiteY363" fmla="*/ 5202676 h 6858000"/>
              <a:gd name="connsiteX364" fmla="*/ 911687 w 12192000"/>
              <a:gd name="connsiteY364" fmla="*/ 5205972 h 6858000"/>
              <a:gd name="connsiteX365" fmla="*/ 875215 w 12192000"/>
              <a:gd name="connsiteY365" fmla="*/ 5192066 h 6858000"/>
              <a:gd name="connsiteX366" fmla="*/ 808982 w 12192000"/>
              <a:gd name="connsiteY366" fmla="*/ 5144757 h 6858000"/>
              <a:gd name="connsiteX367" fmla="*/ 697440 w 12192000"/>
              <a:gd name="connsiteY367" fmla="*/ 5064391 h 6858000"/>
              <a:gd name="connsiteX368" fmla="*/ 567802 w 12192000"/>
              <a:gd name="connsiteY368" fmla="*/ 5039528 h 6858000"/>
              <a:gd name="connsiteX369" fmla="*/ 459342 w 12192000"/>
              <a:gd name="connsiteY369" fmla="*/ 5002836 h 6858000"/>
              <a:gd name="connsiteX370" fmla="*/ 450375 w 12192000"/>
              <a:gd name="connsiteY370" fmla="*/ 4996728 h 6858000"/>
              <a:gd name="connsiteX371" fmla="*/ 341788 w 12192000"/>
              <a:gd name="connsiteY371" fmla="*/ 4973077 h 6858000"/>
              <a:gd name="connsiteX372" fmla="*/ 211418 w 12192000"/>
              <a:gd name="connsiteY372" fmla="*/ 4971783 h 6858000"/>
              <a:gd name="connsiteX373" fmla="*/ 147758 w 12192000"/>
              <a:gd name="connsiteY373" fmla="*/ 5020312 h 6858000"/>
              <a:gd name="connsiteX374" fmla="*/ 142607 w 12192000"/>
              <a:gd name="connsiteY374" fmla="*/ 5034307 h 6858000"/>
              <a:gd name="connsiteX375" fmla="*/ 171857 w 12192000"/>
              <a:gd name="connsiteY375" fmla="*/ 5119875 h 6858000"/>
              <a:gd name="connsiteX376" fmla="*/ 239649 w 12192000"/>
              <a:gd name="connsiteY376" fmla="*/ 5161682 h 6858000"/>
              <a:gd name="connsiteX377" fmla="*/ 293354 w 12192000"/>
              <a:gd name="connsiteY377" fmla="*/ 5156697 h 6858000"/>
              <a:gd name="connsiteX378" fmla="*/ 360702 w 12192000"/>
              <a:gd name="connsiteY378" fmla="*/ 5141312 h 6858000"/>
              <a:gd name="connsiteX379" fmla="*/ 377681 w 12192000"/>
              <a:gd name="connsiteY379" fmla="*/ 5148503 h 6858000"/>
              <a:gd name="connsiteX380" fmla="*/ 443693 w 12192000"/>
              <a:gd name="connsiteY380" fmla="*/ 5167218 h 6858000"/>
              <a:gd name="connsiteX381" fmla="*/ 503249 w 12192000"/>
              <a:gd name="connsiteY381" fmla="*/ 5179347 h 6858000"/>
              <a:gd name="connsiteX382" fmla="*/ 635526 w 12192000"/>
              <a:gd name="connsiteY382" fmla="*/ 5190691 h 6858000"/>
              <a:gd name="connsiteX383" fmla="*/ 765640 w 12192000"/>
              <a:gd name="connsiteY383" fmla="*/ 5218068 h 6858000"/>
              <a:gd name="connsiteX384" fmla="*/ 851969 w 12192000"/>
              <a:gd name="connsiteY384" fmla="*/ 5261563 h 6858000"/>
              <a:gd name="connsiteX385" fmla="*/ 891429 w 12192000"/>
              <a:gd name="connsiteY385" fmla="*/ 5277505 h 6858000"/>
              <a:gd name="connsiteX386" fmla="*/ 1050351 w 12192000"/>
              <a:gd name="connsiteY386" fmla="*/ 5333259 h 6858000"/>
              <a:gd name="connsiteX387" fmla="*/ 1133469 w 12192000"/>
              <a:gd name="connsiteY387" fmla="*/ 5346123 h 6858000"/>
              <a:gd name="connsiteX388" fmla="*/ 1161706 w 12192000"/>
              <a:gd name="connsiteY388" fmla="*/ 5330351 h 6858000"/>
              <a:gd name="connsiteX389" fmla="*/ 1188862 w 12192000"/>
              <a:gd name="connsiteY389" fmla="*/ 5322594 h 6858000"/>
              <a:gd name="connsiteX390" fmla="*/ 1211215 w 12192000"/>
              <a:gd name="connsiteY390" fmla="*/ 5344386 h 6858000"/>
              <a:gd name="connsiteX391" fmla="*/ 1199958 w 12192000"/>
              <a:gd name="connsiteY391" fmla="*/ 5367349 h 6858000"/>
              <a:gd name="connsiteX392" fmla="*/ 1181292 w 12192000"/>
              <a:gd name="connsiteY392" fmla="*/ 5378702 h 6858000"/>
              <a:gd name="connsiteX393" fmla="*/ 1150892 w 12192000"/>
              <a:gd name="connsiteY393" fmla="*/ 5410504 h 6858000"/>
              <a:gd name="connsiteX394" fmla="*/ 1114260 w 12192000"/>
              <a:gd name="connsiteY394" fmla="*/ 5464318 h 6858000"/>
              <a:gd name="connsiteX395" fmla="*/ 934188 w 12192000"/>
              <a:gd name="connsiteY395" fmla="*/ 5571387 h 6858000"/>
              <a:gd name="connsiteX396" fmla="*/ 894345 w 12192000"/>
              <a:gd name="connsiteY396" fmla="*/ 5594568 h 6858000"/>
              <a:gd name="connsiteX397" fmla="*/ 835138 w 12192000"/>
              <a:gd name="connsiteY397" fmla="*/ 5597994 h 6858000"/>
              <a:gd name="connsiteX398" fmla="*/ 801529 w 12192000"/>
              <a:gd name="connsiteY398" fmla="*/ 5599166 h 6858000"/>
              <a:gd name="connsiteX399" fmla="*/ 768268 w 12192000"/>
              <a:gd name="connsiteY399" fmla="*/ 5615892 h 6858000"/>
              <a:gd name="connsiteX400" fmla="*/ 756534 w 12192000"/>
              <a:gd name="connsiteY400" fmla="*/ 5636342 h 6858000"/>
              <a:gd name="connsiteX401" fmla="*/ 847121 w 12192000"/>
              <a:gd name="connsiteY401" fmla="*/ 5757131 h 6858000"/>
              <a:gd name="connsiteX402" fmla="*/ 917457 w 12192000"/>
              <a:gd name="connsiteY402" fmla="*/ 5743783 h 6858000"/>
              <a:gd name="connsiteX403" fmla="*/ 967603 w 12192000"/>
              <a:gd name="connsiteY403" fmla="*/ 5692613 h 6858000"/>
              <a:gd name="connsiteX404" fmla="*/ 1028019 w 12192000"/>
              <a:gd name="connsiteY404" fmla="*/ 5668130 h 6858000"/>
              <a:gd name="connsiteX405" fmla="*/ 1087132 w 12192000"/>
              <a:gd name="connsiteY405" fmla="*/ 5623067 h 6858000"/>
              <a:gd name="connsiteX406" fmla="*/ 1113367 w 12192000"/>
              <a:gd name="connsiteY406" fmla="*/ 5555607 h 6858000"/>
              <a:gd name="connsiteX407" fmla="*/ 1168410 w 12192000"/>
              <a:gd name="connsiteY407" fmla="*/ 5516524 h 6858000"/>
              <a:gd name="connsiteX408" fmla="*/ 1185517 w 12192000"/>
              <a:gd name="connsiteY408" fmla="*/ 5510674 h 6858000"/>
              <a:gd name="connsiteX409" fmla="*/ 1269844 w 12192000"/>
              <a:gd name="connsiteY409" fmla="*/ 5502481 h 6858000"/>
              <a:gd name="connsiteX410" fmla="*/ 1332644 w 12192000"/>
              <a:gd name="connsiteY410" fmla="*/ 5490563 h 6858000"/>
              <a:gd name="connsiteX411" fmla="*/ 1374650 w 12192000"/>
              <a:gd name="connsiteY411" fmla="*/ 5451351 h 6858000"/>
              <a:gd name="connsiteX412" fmla="*/ 1398816 w 12192000"/>
              <a:gd name="connsiteY412" fmla="*/ 5441557 h 6858000"/>
              <a:gd name="connsiteX413" fmla="*/ 1414016 w 12192000"/>
              <a:gd name="connsiteY413" fmla="*/ 5425656 h 6858000"/>
              <a:gd name="connsiteX414" fmla="*/ 1457802 w 12192000"/>
              <a:gd name="connsiteY414" fmla="*/ 5409537 h 6858000"/>
              <a:gd name="connsiteX415" fmla="*/ 1515894 w 12192000"/>
              <a:gd name="connsiteY415" fmla="*/ 5468804 h 6858000"/>
              <a:gd name="connsiteX416" fmla="*/ 1558471 w 12192000"/>
              <a:gd name="connsiteY416" fmla="*/ 5473742 h 6858000"/>
              <a:gd name="connsiteX417" fmla="*/ 1565529 w 12192000"/>
              <a:gd name="connsiteY417" fmla="*/ 5469798 h 6858000"/>
              <a:gd name="connsiteX418" fmla="*/ 1596406 w 12192000"/>
              <a:gd name="connsiteY418" fmla="*/ 5440508 h 6858000"/>
              <a:gd name="connsiteX419" fmla="*/ 1638378 w 12192000"/>
              <a:gd name="connsiteY419" fmla="*/ 5455974 h 6858000"/>
              <a:gd name="connsiteX420" fmla="*/ 1677234 w 12192000"/>
              <a:gd name="connsiteY420" fmla="*/ 5482444 h 6858000"/>
              <a:gd name="connsiteX421" fmla="*/ 1755805 w 12192000"/>
              <a:gd name="connsiteY421" fmla="*/ 5498774 h 6858000"/>
              <a:gd name="connsiteX422" fmla="*/ 1772911 w 12192000"/>
              <a:gd name="connsiteY422" fmla="*/ 5492924 h 6858000"/>
              <a:gd name="connsiteX423" fmla="*/ 1907318 w 12192000"/>
              <a:gd name="connsiteY423" fmla="*/ 5542917 h 6858000"/>
              <a:gd name="connsiteX424" fmla="*/ 1992694 w 12192000"/>
              <a:gd name="connsiteY424" fmla="*/ 5581387 h 6858000"/>
              <a:gd name="connsiteX425" fmla="*/ 2099722 w 12192000"/>
              <a:gd name="connsiteY425" fmla="*/ 5610540 h 6858000"/>
              <a:gd name="connsiteX426" fmla="*/ 2117656 w 12192000"/>
              <a:gd name="connsiteY426" fmla="*/ 5622758 h 6858000"/>
              <a:gd name="connsiteX427" fmla="*/ 2149674 w 12192000"/>
              <a:gd name="connsiteY427" fmla="*/ 5681767 h 6858000"/>
              <a:gd name="connsiteX428" fmla="*/ 2159595 w 12192000"/>
              <a:gd name="connsiteY428" fmla="*/ 5692901 h 6858000"/>
              <a:gd name="connsiteX429" fmla="*/ 2267195 w 12192000"/>
              <a:gd name="connsiteY429" fmla="*/ 5766204 h 6858000"/>
              <a:gd name="connsiteX430" fmla="*/ 2281663 w 12192000"/>
              <a:gd name="connsiteY430" fmla="*/ 5773872 h 6858000"/>
              <a:gd name="connsiteX431" fmla="*/ 2415721 w 12192000"/>
              <a:gd name="connsiteY431" fmla="*/ 5808310 h 6858000"/>
              <a:gd name="connsiteX432" fmla="*/ 2544974 w 12192000"/>
              <a:gd name="connsiteY432" fmla="*/ 5872297 h 6858000"/>
              <a:gd name="connsiteX433" fmla="*/ 2604753 w 12192000"/>
              <a:gd name="connsiteY433" fmla="*/ 5913022 h 6858000"/>
              <a:gd name="connsiteX434" fmla="*/ 2608090 w 12192000"/>
              <a:gd name="connsiteY434" fmla="*/ 5930612 h 6858000"/>
              <a:gd name="connsiteX435" fmla="*/ 2604498 w 12192000"/>
              <a:gd name="connsiteY435" fmla="*/ 5939104 h 6858000"/>
              <a:gd name="connsiteX436" fmla="*/ 2642365 w 12192000"/>
              <a:gd name="connsiteY436" fmla="*/ 6015226 h 6858000"/>
              <a:gd name="connsiteX437" fmla="*/ 2706819 w 12192000"/>
              <a:gd name="connsiteY437" fmla="*/ 6039443 h 6858000"/>
              <a:gd name="connsiteX438" fmla="*/ 2668534 w 12192000"/>
              <a:gd name="connsiteY438" fmla="*/ 6057123 h 6858000"/>
              <a:gd name="connsiteX439" fmla="*/ 2630376 w 12192000"/>
              <a:gd name="connsiteY439" fmla="*/ 6061761 h 6858000"/>
              <a:gd name="connsiteX440" fmla="*/ 2619247 w 12192000"/>
              <a:gd name="connsiteY440" fmla="*/ 6071683 h 6858000"/>
              <a:gd name="connsiteX441" fmla="*/ 2574253 w 12192000"/>
              <a:gd name="connsiteY441" fmla="*/ 6108859 h 6858000"/>
              <a:gd name="connsiteX442" fmla="*/ 2495615 w 12192000"/>
              <a:gd name="connsiteY442" fmla="*/ 6201884 h 6858000"/>
              <a:gd name="connsiteX443" fmla="*/ 2493896 w 12192000"/>
              <a:gd name="connsiteY443" fmla="*/ 6275107 h 6858000"/>
              <a:gd name="connsiteX444" fmla="*/ 2555931 w 12192000"/>
              <a:gd name="connsiteY444" fmla="*/ 6341437 h 6858000"/>
              <a:gd name="connsiteX445" fmla="*/ 2561781 w 12192000"/>
              <a:gd name="connsiteY445" fmla="*/ 6358550 h 6858000"/>
              <a:gd name="connsiteX446" fmla="*/ 2565435 w 12192000"/>
              <a:gd name="connsiteY446" fmla="*/ 6446373 h 6858000"/>
              <a:gd name="connsiteX447" fmla="*/ 2650172 w 12192000"/>
              <a:gd name="connsiteY447" fmla="*/ 6550049 h 6858000"/>
              <a:gd name="connsiteX448" fmla="*/ 2715706 w 12192000"/>
              <a:gd name="connsiteY448" fmla="*/ 6566250 h 6858000"/>
              <a:gd name="connsiteX449" fmla="*/ 2835457 w 12192000"/>
              <a:gd name="connsiteY449" fmla="*/ 6525300 h 6858000"/>
              <a:gd name="connsiteX450" fmla="*/ 2894159 w 12192000"/>
              <a:gd name="connsiteY450" fmla="*/ 6368370 h 6858000"/>
              <a:gd name="connsiteX451" fmla="*/ 2890344 w 12192000"/>
              <a:gd name="connsiteY451" fmla="*/ 6348267 h 6858000"/>
              <a:gd name="connsiteX452" fmla="*/ 2895750 w 12192000"/>
              <a:gd name="connsiteY452" fmla="*/ 6308189 h 6858000"/>
              <a:gd name="connsiteX453" fmla="*/ 2927453 w 12192000"/>
              <a:gd name="connsiteY453" fmla="*/ 6296965 h 6858000"/>
              <a:gd name="connsiteX454" fmla="*/ 3048634 w 12192000"/>
              <a:gd name="connsiteY454" fmla="*/ 6263554 h 6858000"/>
              <a:gd name="connsiteX455" fmla="*/ 3069684 w 12192000"/>
              <a:gd name="connsiteY455" fmla="*/ 6264767 h 6858000"/>
              <a:gd name="connsiteX456" fmla="*/ 3057474 w 12192000"/>
              <a:gd name="connsiteY456" fmla="*/ 6282705 h 6858000"/>
              <a:gd name="connsiteX457" fmla="*/ 3048729 w 12192000"/>
              <a:gd name="connsiteY457" fmla="*/ 6305192 h 6858000"/>
              <a:gd name="connsiteX458" fmla="*/ 2978997 w 12192000"/>
              <a:gd name="connsiteY458" fmla="*/ 6308012 h 6858000"/>
              <a:gd name="connsiteX459" fmla="*/ 2969298 w 12192000"/>
              <a:gd name="connsiteY459" fmla="*/ 6325472 h 6858000"/>
              <a:gd name="connsiteX460" fmla="*/ 2982684 w 12192000"/>
              <a:gd name="connsiteY460" fmla="*/ 6341155 h 6858000"/>
              <a:gd name="connsiteX461" fmla="*/ 3065581 w 12192000"/>
              <a:gd name="connsiteY461" fmla="*/ 6325425 h 6858000"/>
              <a:gd name="connsiteX462" fmla="*/ 3096074 w 12192000"/>
              <a:gd name="connsiteY462" fmla="*/ 6335258 h 6858000"/>
              <a:gd name="connsiteX463" fmla="*/ 3068503 w 12192000"/>
              <a:gd name="connsiteY463" fmla="*/ 6436817 h 6858000"/>
              <a:gd name="connsiteX464" fmla="*/ 2995621 w 12192000"/>
              <a:gd name="connsiteY464" fmla="*/ 6505319 h 6858000"/>
              <a:gd name="connsiteX465" fmla="*/ 2970978 w 12192000"/>
              <a:gd name="connsiteY465" fmla="*/ 6512600 h 6858000"/>
              <a:gd name="connsiteX466" fmla="*/ 2954824 w 12192000"/>
              <a:gd name="connsiteY466" fmla="*/ 6523476 h 6858000"/>
              <a:gd name="connsiteX467" fmla="*/ 2936636 w 12192000"/>
              <a:gd name="connsiteY467" fmla="*/ 6537341 h 6858000"/>
              <a:gd name="connsiteX468" fmla="*/ 2965093 w 12192000"/>
              <a:gd name="connsiteY468" fmla="*/ 6550164 h 6858000"/>
              <a:gd name="connsiteX469" fmla="*/ 2981247 w 12192000"/>
              <a:gd name="connsiteY469" fmla="*/ 6539288 h 6858000"/>
              <a:gd name="connsiteX470" fmla="*/ 3096484 w 12192000"/>
              <a:gd name="connsiteY470" fmla="*/ 6447127 h 6858000"/>
              <a:gd name="connsiteX471" fmla="*/ 3112637 w 12192000"/>
              <a:gd name="connsiteY471" fmla="*/ 6436252 h 6858000"/>
              <a:gd name="connsiteX472" fmla="*/ 3171589 w 12192000"/>
              <a:gd name="connsiteY472" fmla="*/ 6458907 h 6858000"/>
              <a:gd name="connsiteX473" fmla="*/ 3178265 w 12192000"/>
              <a:gd name="connsiteY473" fmla="*/ 6494089 h 6858000"/>
              <a:gd name="connsiteX474" fmla="*/ 3185419 w 12192000"/>
              <a:gd name="connsiteY474" fmla="*/ 6531783 h 6858000"/>
              <a:gd name="connsiteX475" fmla="*/ 3250731 w 12192000"/>
              <a:gd name="connsiteY475" fmla="*/ 6519388 h 6858000"/>
              <a:gd name="connsiteX476" fmla="*/ 3310509 w 12192000"/>
              <a:gd name="connsiteY476" fmla="*/ 6560112 h 6858000"/>
              <a:gd name="connsiteX477" fmla="*/ 3360844 w 12192000"/>
              <a:gd name="connsiteY477" fmla="*/ 6592215 h 6858000"/>
              <a:gd name="connsiteX478" fmla="*/ 3404025 w 12192000"/>
              <a:gd name="connsiteY478" fmla="*/ 6586623 h 6858000"/>
              <a:gd name="connsiteX479" fmla="*/ 3479734 w 12192000"/>
              <a:gd name="connsiteY479" fmla="*/ 6587876 h 6858000"/>
              <a:gd name="connsiteX480" fmla="*/ 3489655 w 12192000"/>
              <a:gd name="connsiteY480" fmla="*/ 6599010 h 6858000"/>
              <a:gd name="connsiteX481" fmla="*/ 3515440 w 12192000"/>
              <a:gd name="connsiteY481" fmla="*/ 6680030 h 6858000"/>
              <a:gd name="connsiteX482" fmla="*/ 3535282 w 12192000"/>
              <a:gd name="connsiteY482" fmla="*/ 6702299 h 6858000"/>
              <a:gd name="connsiteX483" fmla="*/ 3546888 w 12192000"/>
              <a:gd name="connsiteY483" fmla="*/ 6694889 h 6858000"/>
              <a:gd name="connsiteX484" fmla="*/ 3537955 w 12192000"/>
              <a:gd name="connsiteY484" fmla="*/ 6634103 h 6858000"/>
              <a:gd name="connsiteX485" fmla="*/ 3551247 w 12192000"/>
              <a:gd name="connsiteY485" fmla="*/ 6608150 h 6858000"/>
              <a:gd name="connsiteX486" fmla="*/ 3589276 w 12192000"/>
              <a:gd name="connsiteY486" fmla="*/ 6616552 h 6858000"/>
              <a:gd name="connsiteX487" fmla="*/ 3616176 w 12192000"/>
              <a:gd name="connsiteY487" fmla="*/ 6634878 h 6858000"/>
              <a:gd name="connsiteX488" fmla="*/ 3610104 w 12192000"/>
              <a:gd name="connsiteY488" fmla="*/ 6589170 h 6858000"/>
              <a:gd name="connsiteX489" fmla="*/ 3615860 w 12192000"/>
              <a:gd name="connsiteY489" fmla="*/ 6564646 h 6858000"/>
              <a:gd name="connsiteX490" fmla="*/ 3639899 w 12192000"/>
              <a:gd name="connsiteY490" fmla="*/ 6567895 h 6858000"/>
              <a:gd name="connsiteX491" fmla="*/ 3661869 w 12192000"/>
              <a:gd name="connsiteY491" fmla="*/ 6628811 h 6858000"/>
              <a:gd name="connsiteX492" fmla="*/ 3706286 w 12192000"/>
              <a:gd name="connsiteY492" fmla="*/ 6753156 h 6858000"/>
              <a:gd name="connsiteX493" fmla="*/ 3710578 w 12192000"/>
              <a:gd name="connsiteY493" fmla="*/ 6775772 h 6858000"/>
              <a:gd name="connsiteX494" fmla="*/ 3723965 w 12192000"/>
              <a:gd name="connsiteY494" fmla="*/ 6791456 h 6858000"/>
              <a:gd name="connsiteX495" fmla="*/ 3738687 w 12192000"/>
              <a:gd name="connsiteY495" fmla="*/ 6773041 h 6858000"/>
              <a:gd name="connsiteX496" fmla="*/ 3737861 w 12192000"/>
              <a:gd name="connsiteY496" fmla="*/ 6754974 h 6858000"/>
              <a:gd name="connsiteX497" fmla="*/ 3716240 w 12192000"/>
              <a:gd name="connsiteY497" fmla="*/ 6709612 h 6858000"/>
              <a:gd name="connsiteX498" fmla="*/ 3703109 w 12192000"/>
              <a:gd name="connsiteY498" fmla="*/ 6667846 h 6858000"/>
              <a:gd name="connsiteX499" fmla="*/ 3695351 w 12192000"/>
              <a:gd name="connsiteY499" fmla="*/ 6640681 h 6858000"/>
              <a:gd name="connsiteX500" fmla="*/ 3681394 w 12192000"/>
              <a:gd name="connsiteY500" fmla="*/ 6580847 h 6858000"/>
              <a:gd name="connsiteX501" fmla="*/ 3693638 w 12192000"/>
              <a:gd name="connsiteY501" fmla="*/ 6508231 h 6858000"/>
              <a:gd name="connsiteX502" fmla="*/ 3729854 w 12192000"/>
              <a:gd name="connsiteY502" fmla="*/ 6548220 h 6858000"/>
              <a:gd name="connsiteX503" fmla="*/ 3771410 w 12192000"/>
              <a:gd name="connsiteY503" fmla="*/ 6657488 h 6858000"/>
              <a:gd name="connsiteX504" fmla="*/ 3803906 w 12192000"/>
              <a:gd name="connsiteY504" fmla="*/ 6719010 h 6858000"/>
              <a:gd name="connsiteX505" fmla="*/ 3827468 w 12192000"/>
              <a:gd name="connsiteY505" fmla="*/ 6719745 h 6858000"/>
              <a:gd name="connsiteX506" fmla="*/ 3829630 w 12192000"/>
              <a:gd name="connsiteY506" fmla="*/ 6703715 h 6858000"/>
              <a:gd name="connsiteX507" fmla="*/ 3780538 w 12192000"/>
              <a:gd name="connsiteY507" fmla="*/ 6595877 h 6858000"/>
              <a:gd name="connsiteX508" fmla="*/ 3763336 w 12192000"/>
              <a:gd name="connsiteY508" fmla="*/ 6560091 h 6858000"/>
              <a:gd name="connsiteX509" fmla="*/ 3766487 w 12192000"/>
              <a:gd name="connsiteY509" fmla="*/ 6494406 h 6858000"/>
              <a:gd name="connsiteX510" fmla="*/ 3756123 w 12192000"/>
              <a:gd name="connsiteY510" fmla="*/ 6426082 h 6858000"/>
              <a:gd name="connsiteX511" fmla="*/ 3746108 w 12192000"/>
              <a:gd name="connsiteY511" fmla="*/ 6373311 h 6858000"/>
              <a:gd name="connsiteX512" fmla="*/ 3764331 w 12192000"/>
              <a:gd name="connsiteY512" fmla="*/ 6304767 h 6858000"/>
              <a:gd name="connsiteX513" fmla="*/ 3795078 w 12192000"/>
              <a:gd name="connsiteY513" fmla="*/ 6288517 h 6858000"/>
              <a:gd name="connsiteX514" fmla="*/ 3830374 w 12192000"/>
              <a:gd name="connsiteY514" fmla="*/ 6268802 h 6858000"/>
              <a:gd name="connsiteX515" fmla="*/ 3885290 w 12192000"/>
              <a:gd name="connsiteY515" fmla="*/ 6242760 h 6858000"/>
              <a:gd name="connsiteX516" fmla="*/ 3994610 w 12192000"/>
              <a:gd name="connsiteY516" fmla="*/ 6242842 h 6858000"/>
              <a:gd name="connsiteX517" fmla="*/ 4037441 w 12192000"/>
              <a:gd name="connsiteY517" fmla="*/ 6221696 h 6858000"/>
              <a:gd name="connsiteX518" fmla="*/ 4132011 w 12192000"/>
              <a:gd name="connsiteY518" fmla="*/ 6089200 h 6858000"/>
              <a:gd name="connsiteX519" fmla="*/ 4182573 w 12192000"/>
              <a:gd name="connsiteY519" fmla="*/ 5944226 h 6858000"/>
              <a:gd name="connsiteX520" fmla="*/ 4215168 w 12192000"/>
              <a:gd name="connsiteY520" fmla="*/ 5841714 h 6858000"/>
              <a:gd name="connsiteX521" fmla="*/ 4284712 w 12192000"/>
              <a:gd name="connsiteY521" fmla="*/ 5755621 h 6858000"/>
              <a:gd name="connsiteX522" fmla="*/ 4327288 w 12192000"/>
              <a:gd name="connsiteY522" fmla="*/ 5760558 h 6858000"/>
              <a:gd name="connsiteX523" fmla="*/ 4353712 w 12192000"/>
              <a:gd name="connsiteY523" fmla="*/ 5776371 h 6858000"/>
              <a:gd name="connsiteX524" fmla="*/ 4399532 w 12192000"/>
              <a:gd name="connsiteY524" fmla="*/ 5757262 h 6858000"/>
              <a:gd name="connsiteX525" fmla="*/ 4406824 w 12192000"/>
              <a:gd name="connsiteY525" fmla="*/ 5739138 h 6858000"/>
              <a:gd name="connsiteX526" fmla="*/ 4415488 w 12192000"/>
              <a:gd name="connsiteY526" fmla="*/ 5748577 h 6858000"/>
              <a:gd name="connsiteX527" fmla="*/ 4454096 w 12192000"/>
              <a:gd name="connsiteY527" fmla="*/ 5769033 h 6858000"/>
              <a:gd name="connsiteX528" fmla="*/ 4524433 w 12192000"/>
              <a:gd name="connsiteY528" fmla="*/ 5755685 h 6858000"/>
              <a:gd name="connsiteX529" fmla="*/ 4546406 w 12192000"/>
              <a:gd name="connsiteY529" fmla="*/ 5733263 h 6858000"/>
              <a:gd name="connsiteX530" fmla="*/ 4556707 w 12192000"/>
              <a:gd name="connsiteY530" fmla="*/ 5735244 h 6858000"/>
              <a:gd name="connsiteX531" fmla="*/ 4565802 w 12192000"/>
              <a:gd name="connsiteY531" fmla="*/ 5728312 h 6858000"/>
              <a:gd name="connsiteX532" fmla="*/ 4616392 w 12192000"/>
              <a:gd name="connsiteY532" fmla="*/ 5734331 h 6858000"/>
              <a:gd name="connsiteX533" fmla="*/ 4678077 w 12192000"/>
              <a:gd name="connsiteY533" fmla="*/ 5785106 h 6858000"/>
              <a:gd name="connsiteX534" fmla="*/ 4717538 w 12192000"/>
              <a:gd name="connsiteY534" fmla="*/ 5801050 h 6858000"/>
              <a:gd name="connsiteX535" fmla="*/ 4750288 w 12192000"/>
              <a:gd name="connsiteY535" fmla="*/ 5836489 h 6858000"/>
              <a:gd name="connsiteX536" fmla="*/ 4766885 w 12192000"/>
              <a:gd name="connsiteY536" fmla="*/ 5882804 h 6858000"/>
              <a:gd name="connsiteX537" fmla="*/ 4761606 w 12192000"/>
              <a:gd name="connsiteY537" fmla="*/ 5909840 h 6858000"/>
              <a:gd name="connsiteX538" fmla="*/ 4756420 w 12192000"/>
              <a:gd name="connsiteY538" fmla="*/ 5978513 h 6858000"/>
              <a:gd name="connsiteX539" fmla="*/ 4785993 w 12192000"/>
              <a:gd name="connsiteY539" fmla="*/ 5928643 h 6858000"/>
              <a:gd name="connsiteX540" fmla="*/ 4806346 w 12192000"/>
              <a:gd name="connsiteY540" fmla="*/ 5898746 h 6858000"/>
              <a:gd name="connsiteX541" fmla="*/ 4820940 w 12192000"/>
              <a:gd name="connsiteY541" fmla="*/ 5893372 h 6858000"/>
              <a:gd name="connsiteX542" fmla="*/ 4862597 w 12192000"/>
              <a:gd name="connsiteY542" fmla="*/ 5838606 h 6858000"/>
              <a:gd name="connsiteX543" fmla="*/ 4916558 w 12192000"/>
              <a:gd name="connsiteY543" fmla="*/ 5807539 h 6858000"/>
              <a:gd name="connsiteX544" fmla="*/ 4937863 w 12192000"/>
              <a:gd name="connsiteY544" fmla="*/ 5782667 h 6858000"/>
              <a:gd name="connsiteX545" fmla="*/ 5021653 w 12192000"/>
              <a:gd name="connsiteY545" fmla="*/ 5675648 h 6858000"/>
              <a:gd name="connsiteX546" fmla="*/ 5039236 w 12192000"/>
              <a:gd name="connsiteY546" fmla="*/ 5672311 h 6858000"/>
              <a:gd name="connsiteX547" fmla="*/ 5041621 w 12192000"/>
              <a:gd name="connsiteY547" fmla="*/ 5684874 h 6858000"/>
              <a:gd name="connsiteX548" fmla="*/ 4971567 w 12192000"/>
              <a:gd name="connsiteY548" fmla="*/ 5823133 h 6858000"/>
              <a:gd name="connsiteX549" fmla="*/ 4961740 w 12192000"/>
              <a:gd name="connsiteY549" fmla="*/ 5853636 h 6858000"/>
              <a:gd name="connsiteX550" fmla="*/ 4998561 w 12192000"/>
              <a:gd name="connsiteY550" fmla="*/ 5883096 h 6858000"/>
              <a:gd name="connsiteX551" fmla="*/ 5022854 w 12192000"/>
              <a:gd name="connsiteY551" fmla="*/ 5860262 h 6858000"/>
              <a:gd name="connsiteX552" fmla="*/ 5039613 w 12192000"/>
              <a:gd name="connsiteY552" fmla="*/ 5838857 h 6858000"/>
              <a:gd name="connsiteX553" fmla="*/ 5050392 w 12192000"/>
              <a:gd name="connsiteY553" fmla="*/ 5813381 h 6858000"/>
              <a:gd name="connsiteX554" fmla="*/ 5073766 w 12192000"/>
              <a:gd name="connsiteY554" fmla="*/ 5730843 h 6858000"/>
              <a:gd name="connsiteX555" fmla="*/ 5088396 w 12192000"/>
              <a:gd name="connsiteY555" fmla="*/ 5670791 h 6858000"/>
              <a:gd name="connsiteX556" fmla="*/ 5108908 w 12192000"/>
              <a:gd name="connsiteY556" fmla="*/ 5573175 h 6858000"/>
              <a:gd name="connsiteX557" fmla="*/ 5109791 w 12192000"/>
              <a:gd name="connsiteY557" fmla="*/ 5566621 h 6858000"/>
              <a:gd name="connsiteX558" fmla="*/ 5142921 w 12192000"/>
              <a:gd name="connsiteY558" fmla="*/ 5566535 h 6858000"/>
              <a:gd name="connsiteX559" fmla="*/ 5190796 w 12192000"/>
              <a:gd name="connsiteY559" fmla="*/ 5554328 h 6858000"/>
              <a:gd name="connsiteX560" fmla="*/ 5208269 w 12192000"/>
              <a:gd name="connsiteY560" fmla="*/ 5542287 h 6858000"/>
              <a:gd name="connsiteX561" fmla="*/ 5207989 w 12192000"/>
              <a:gd name="connsiteY561" fmla="*/ 5543308 h 6858000"/>
              <a:gd name="connsiteX562" fmla="*/ 5211168 w 12192000"/>
              <a:gd name="connsiteY562" fmla="*/ 5577200 h 6858000"/>
              <a:gd name="connsiteX563" fmla="*/ 5220228 w 12192000"/>
              <a:gd name="connsiteY563" fmla="*/ 5624946 h 6858000"/>
              <a:gd name="connsiteX564" fmla="*/ 5263920 w 12192000"/>
              <a:gd name="connsiteY564" fmla="*/ 5567189 h 6858000"/>
              <a:gd name="connsiteX565" fmla="*/ 5288469 w 12192000"/>
              <a:gd name="connsiteY565" fmla="*/ 5518272 h 6858000"/>
              <a:gd name="connsiteX566" fmla="*/ 5297336 w 12192000"/>
              <a:gd name="connsiteY566" fmla="*/ 5509877 h 6858000"/>
              <a:gd name="connsiteX567" fmla="*/ 5300832 w 12192000"/>
              <a:gd name="connsiteY567" fmla="*/ 5514011 h 6858000"/>
              <a:gd name="connsiteX568" fmla="*/ 5362781 w 12192000"/>
              <a:gd name="connsiteY568" fmla="*/ 5510676 h 6858000"/>
              <a:gd name="connsiteX569" fmla="*/ 5379887 w 12192000"/>
              <a:gd name="connsiteY569" fmla="*/ 5504826 h 6858000"/>
              <a:gd name="connsiteX570" fmla="*/ 5514294 w 12192000"/>
              <a:gd name="connsiteY570" fmla="*/ 5554819 h 6858000"/>
              <a:gd name="connsiteX571" fmla="*/ 5599668 w 12192000"/>
              <a:gd name="connsiteY571" fmla="*/ 5593288 h 6858000"/>
              <a:gd name="connsiteX572" fmla="*/ 5706698 w 12192000"/>
              <a:gd name="connsiteY572" fmla="*/ 5622441 h 6858000"/>
              <a:gd name="connsiteX573" fmla="*/ 5724631 w 12192000"/>
              <a:gd name="connsiteY573" fmla="*/ 5634659 h 6858000"/>
              <a:gd name="connsiteX574" fmla="*/ 5756650 w 12192000"/>
              <a:gd name="connsiteY574" fmla="*/ 5693668 h 6858000"/>
              <a:gd name="connsiteX575" fmla="*/ 5766571 w 12192000"/>
              <a:gd name="connsiteY575" fmla="*/ 5704803 h 6858000"/>
              <a:gd name="connsiteX576" fmla="*/ 5874170 w 12192000"/>
              <a:gd name="connsiteY576" fmla="*/ 5778105 h 6858000"/>
              <a:gd name="connsiteX577" fmla="*/ 5888639 w 12192000"/>
              <a:gd name="connsiteY577" fmla="*/ 5785773 h 6858000"/>
              <a:gd name="connsiteX578" fmla="*/ 6022695 w 12192000"/>
              <a:gd name="connsiteY578" fmla="*/ 5820212 h 6858000"/>
              <a:gd name="connsiteX579" fmla="*/ 6151950 w 12192000"/>
              <a:gd name="connsiteY579" fmla="*/ 5884199 h 6858000"/>
              <a:gd name="connsiteX580" fmla="*/ 6211728 w 12192000"/>
              <a:gd name="connsiteY580" fmla="*/ 5924923 h 6858000"/>
              <a:gd name="connsiteX581" fmla="*/ 6215066 w 12192000"/>
              <a:gd name="connsiteY581" fmla="*/ 5942513 h 6858000"/>
              <a:gd name="connsiteX582" fmla="*/ 6211472 w 12192000"/>
              <a:gd name="connsiteY582" fmla="*/ 5951005 h 6858000"/>
              <a:gd name="connsiteX583" fmla="*/ 6249341 w 12192000"/>
              <a:gd name="connsiteY583" fmla="*/ 6027128 h 6858000"/>
              <a:gd name="connsiteX584" fmla="*/ 6313793 w 12192000"/>
              <a:gd name="connsiteY584" fmla="*/ 6051344 h 6858000"/>
              <a:gd name="connsiteX585" fmla="*/ 6275509 w 12192000"/>
              <a:gd name="connsiteY585" fmla="*/ 6069024 h 6858000"/>
              <a:gd name="connsiteX586" fmla="*/ 6237352 w 12192000"/>
              <a:gd name="connsiteY586" fmla="*/ 6073662 h 6858000"/>
              <a:gd name="connsiteX587" fmla="*/ 6226223 w 12192000"/>
              <a:gd name="connsiteY587" fmla="*/ 6083584 h 6858000"/>
              <a:gd name="connsiteX588" fmla="*/ 6181228 w 12192000"/>
              <a:gd name="connsiteY588" fmla="*/ 6120760 h 6858000"/>
              <a:gd name="connsiteX589" fmla="*/ 6102590 w 12192000"/>
              <a:gd name="connsiteY589" fmla="*/ 6213786 h 6858000"/>
              <a:gd name="connsiteX590" fmla="*/ 6100870 w 12192000"/>
              <a:gd name="connsiteY590" fmla="*/ 6287009 h 6858000"/>
              <a:gd name="connsiteX591" fmla="*/ 6162906 w 12192000"/>
              <a:gd name="connsiteY591" fmla="*/ 6353338 h 6858000"/>
              <a:gd name="connsiteX592" fmla="*/ 6168757 w 12192000"/>
              <a:gd name="connsiteY592" fmla="*/ 6370452 h 6858000"/>
              <a:gd name="connsiteX593" fmla="*/ 6172410 w 12192000"/>
              <a:gd name="connsiteY593" fmla="*/ 6458274 h 6858000"/>
              <a:gd name="connsiteX594" fmla="*/ 6257148 w 12192000"/>
              <a:gd name="connsiteY594" fmla="*/ 6561950 h 6858000"/>
              <a:gd name="connsiteX595" fmla="*/ 6322682 w 12192000"/>
              <a:gd name="connsiteY595" fmla="*/ 6578152 h 6858000"/>
              <a:gd name="connsiteX596" fmla="*/ 6442432 w 12192000"/>
              <a:gd name="connsiteY596" fmla="*/ 6537202 h 6858000"/>
              <a:gd name="connsiteX597" fmla="*/ 6501135 w 12192000"/>
              <a:gd name="connsiteY597" fmla="*/ 6380271 h 6858000"/>
              <a:gd name="connsiteX598" fmla="*/ 6497319 w 12192000"/>
              <a:gd name="connsiteY598" fmla="*/ 6360168 h 6858000"/>
              <a:gd name="connsiteX599" fmla="*/ 6502726 w 12192000"/>
              <a:gd name="connsiteY599" fmla="*/ 6320090 h 6858000"/>
              <a:gd name="connsiteX600" fmla="*/ 6534428 w 12192000"/>
              <a:gd name="connsiteY600" fmla="*/ 6308867 h 6858000"/>
              <a:gd name="connsiteX601" fmla="*/ 6655610 w 12192000"/>
              <a:gd name="connsiteY601" fmla="*/ 6275456 h 6858000"/>
              <a:gd name="connsiteX602" fmla="*/ 6676659 w 12192000"/>
              <a:gd name="connsiteY602" fmla="*/ 6276669 h 6858000"/>
              <a:gd name="connsiteX603" fmla="*/ 6664449 w 12192000"/>
              <a:gd name="connsiteY603" fmla="*/ 6294607 h 6858000"/>
              <a:gd name="connsiteX604" fmla="*/ 6655704 w 12192000"/>
              <a:gd name="connsiteY604" fmla="*/ 6317093 h 6858000"/>
              <a:gd name="connsiteX605" fmla="*/ 6585972 w 12192000"/>
              <a:gd name="connsiteY605" fmla="*/ 6319913 h 6858000"/>
              <a:gd name="connsiteX606" fmla="*/ 6576273 w 12192000"/>
              <a:gd name="connsiteY606" fmla="*/ 6337374 h 6858000"/>
              <a:gd name="connsiteX607" fmla="*/ 6589660 w 12192000"/>
              <a:gd name="connsiteY607" fmla="*/ 6353057 h 6858000"/>
              <a:gd name="connsiteX608" fmla="*/ 6672556 w 12192000"/>
              <a:gd name="connsiteY608" fmla="*/ 6337325 h 6858000"/>
              <a:gd name="connsiteX609" fmla="*/ 6703049 w 12192000"/>
              <a:gd name="connsiteY609" fmla="*/ 6347159 h 6858000"/>
              <a:gd name="connsiteX610" fmla="*/ 6675478 w 12192000"/>
              <a:gd name="connsiteY610" fmla="*/ 6448719 h 6858000"/>
              <a:gd name="connsiteX611" fmla="*/ 6602596 w 12192000"/>
              <a:gd name="connsiteY611" fmla="*/ 6517220 h 6858000"/>
              <a:gd name="connsiteX612" fmla="*/ 6577953 w 12192000"/>
              <a:gd name="connsiteY612" fmla="*/ 6524501 h 6858000"/>
              <a:gd name="connsiteX613" fmla="*/ 6561799 w 12192000"/>
              <a:gd name="connsiteY613" fmla="*/ 6535377 h 6858000"/>
              <a:gd name="connsiteX614" fmla="*/ 6543611 w 12192000"/>
              <a:gd name="connsiteY614" fmla="*/ 6549242 h 6858000"/>
              <a:gd name="connsiteX615" fmla="*/ 6572069 w 12192000"/>
              <a:gd name="connsiteY615" fmla="*/ 6562065 h 6858000"/>
              <a:gd name="connsiteX616" fmla="*/ 6588223 w 12192000"/>
              <a:gd name="connsiteY616" fmla="*/ 6551190 h 6858000"/>
              <a:gd name="connsiteX617" fmla="*/ 6703459 w 12192000"/>
              <a:gd name="connsiteY617" fmla="*/ 6459028 h 6858000"/>
              <a:gd name="connsiteX618" fmla="*/ 6719613 w 12192000"/>
              <a:gd name="connsiteY618" fmla="*/ 6448153 h 6858000"/>
              <a:gd name="connsiteX619" fmla="*/ 6778565 w 12192000"/>
              <a:gd name="connsiteY619" fmla="*/ 6470809 h 6858000"/>
              <a:gd name="connsiteX620" fmla="*/ 6785241 w 12192000"/>
              <a:gd name="connsiteY620" fmla="*/ 6505990 h 6858000"/>
              <a:gd name="connsiteX621" fmla="*/ 6792394 w 12192000"/>
              <a:gd name="connsiteY621" fmla="*/ 6543684 h 6858000"/>
              <a:gd name="connsiteX622" fmla="*/ 6857707 w 12192000"/>
              <a:gd name="connsiteY622" fmla="*/ 6531290 h 6858000"/>
              <a:gd name="connsiteX623" fmla="*/ 6917485 w 12192000"/>
              <a:gd name="connsiteY623" fmla="*/ 6572013 h 6858000"/>
              <a:gd name="connsiteX624" fmla="*/ 6967819 w 12192000"/>
              <a:gd name="connsiteY624" fmla="*/ 6604117 h 6858000"/>
              <a:gd name="connsiteX625" fmla="*/ 7011000 w 12192000"/>
              <a:gd name="connsiteY625" fmla="*/ 6598525 h 6858000"/>
              <a:gd name="connsiteX626" fmla="*/ 7086710 w 12192000"/>
              <a:gd name="connsiteY626" fmla="*/ 6599778 h 6858000"/>
              <a:gd name="connsiteX627" fmla="*/ 7096630 w 12192000"/>
              <a:gd name="connsiteY627" fmla="*/ 6610911 h 6858000"/>
              <a:gd name="connsiteX628" fmla="*/ 7122416 w 12192000"/>
              <a:gd name="connsiteY628" fmla="*/ 6691931 h 6858000"/>
              <a:gd name="connsiteX629" fmla="*/ 7142256 w 12192000"/>
              <a:gd name="connsiteY629" fmla="*/ 6714200 h 6858000"/>
              <a:gd name="connsiteX630" fmla="*/ 7153863 w 12192000"/>
              <a:gd name="connsiteY630" fmla="*/ 6706791 h 6858000"/>
              <a:gd name="connsiteX631" fmla="*/ 7144929 w 12192000"/>
              <a:gd name="connsiteY631" fmla="*/ 6646005 h 6858000"/>
              <a:gd name="connsiteX632" fmla="*/ 7158222 w 12192000"/>
              <a:gd name="connsiteY632" fmla="*/ 6620051 h 6858000"/>
              <a:gd name="connsiteX633" fmla="*/ 7196251 w 12192000"/>
              <a:gd name="connsiteY633" fmla="*/ 6628454 h 6858000"/>
              <a:gd name="connsiteX634" fmla="*/ 7223152 w 12192000"/>
              <a:gd name="connsiteY634" fmla="*/ 6646780 h 6858000"/>
              <a:gd name="connsiteX635" fmla="*/ 7217080 w 12192000"/>
              <a:gd name="connsiteY635" fmla="*/ 6601071 h 6858000"/>
              <a:gd name="connsiteX636" fmla="*/ 7222835 w 12192000"/>
              <a:gd name="connsiteY636" fmla="*/ 6576547 h 6858000"/>
              <a:gd name="connsiteX637" fmla="*/ 7246874 w 12192000"/>
              <a:gd name="connsiteY637" fmla="*/ 6579796 h 6858000"/>
              <a:gd name="connsiteX638" fmla="*/ 7268844 w 12192000"/>
              <a:gd name="connsiteY638" fmla="*/ 6640712 h 6858000"/>
              <a:gd name="connsiteX639" fmla="*/ 7313262 w 12192000"/>
              <a:gd name="connsiteY639" fmla="*/ 6765057 h 6858000"/>
              <a:gd name="connsiteX640" fmla="*/ 7317554 w 12192000"/>
              <a:gd name="connsiteY640" fmla="*/ 6787673 h 6858000"/>
              <a:gd name="connsiteX641" fmla="*/ 7330940 w 12192000"/>
              <a:gd name="connsiteY641" fmla="*/ 6803357 h 6858000"/>
              <a:gd name="connsiteX642" fmla="*/ 7345663 w 12192000"/>
              <a:gd name="connsiteY642" fmla="*/ 6784943 h 6858000"/>
              <a:gd name="connsiteX643" fmla="*/ 7344837 w 12192000"/>
              <a:gd name="connsiteY643" fmla="*/ 6766875 h 6858000"/>
              <a:gd name="connsiteX644" fmla="*/ 7323216 w 12192000"/>
              <a:gd name="connsiteY644" fmla="*/ 6721514 h 6858000"/>
              <a:gd name="connsiteX645" fmla="*/ 7310084 w 12192000"/>
              <a:gd name="connsiteY645" fmla="*/ 6679747 h 6858000"/>
              <a:gd name="connsiteX646" fmla="*/ 7302327 w 12192000"/>
              <a:gd name="connsiteY646" fmla="*/ 6652582 h 6858000"/>
              <a:gd name="connsiteX647" fmla="*/ 7288369 w 12192000"/>
              <a:gd name="connsiteY647" fmla="*/ 6592749 h 6858000"/>
              <a:gd name="connsiteX648" fmla="*/ 7300614 w 12192000"/>
              <a:gd name="connsiteY648" fmla="*/ 6520133 h 6858000"/>
              <a:gd name="connsiteX649" fmla="*/ 7336830 w 12192000"/>
              <a:gd name="connsiteY649" fmla="*/ 6560121 h 6858000"/>
              <a:gd name="connsiteX650" fmla="*/ 7378386 w 12192000"/>
              <a:gd name="connsiteY650" fmla="*/ 6669389 h 6858000"/>
              <a:gd name="connsiteX651" fmla="*/ 7410881 w 12192000"/>
              <a:gd name="connsiteY651" fmla="*/ 6730911 h 6858000"/>
              <a:gd name="connsiteX652" fmla="*/ 7434443 w 12192000"/>
              <a:gd name="connsiteY652" fmla="*/ 6731647 h 6858000"/>
              <a:gd name="connsiteX653" fmla="*/ 7436606 w 12192000"/>
              <a:gd name="connsiteY653" fmla="*/ 6715615 h 6858000"/>
              <a:gd name="connsiteX654" fmla="*/ 7387514 w 12192000"/>
              <a:gd name="connsiteY654" fmla="*/ 6607778 h 6858000"/>
              <a:gd name="connsiteX655" fmla="*/ 7370312 w 12192000"/>
              <a:gd name="connsiteY655" fmla="*/ 6571992 h 6858000"/>
              <a:gd name="connsiteX656" fmla="*/ 7373462 w 12192000"/>
              <a:gd name="connsiteY656" fmla="*/ 6506308 h 6858000"/>
              <a:gd name="connsiteX657" fmla="*/ 7363098 w 12192000"/>
              <a:gd name="connsiteY657" fmla="*/ 6437983 h 6858000"/>
              <a:gd name="connsiteX658" fmla="*/ 7353084 w 12192000"/>
              <a:gd name="connsiteY658" fmla="*/ 6385212 h 6858000"/>
              <a:gd name="connsiteX659" fmla="*/ 7371305 w 12192000"/>
              <a:gd name="connsiteY659" fmla="*/ 6316668 h 6858000"/>
              <a:gd name="connsiteX660" fmla="*/ 7402054 w 12192000"/>
              <a:gd name="connsiteY660" fmla="*/ 6300419 h 6858000"/>
              <a:gd name="connsiteX661" fmla="*/ 7437350 w 12192000"/>
              <a:gd name="connsiteY661" fmla="*/ 6280703 h 6858000"/>
              <a:gd name="connsiteX662" fmla="*/ 7492265 w 12192000"/>
              <a:gd name="connsiteY662" fmla="*/ 6254662 h 6858000"/>
              <a:gd name="connsiteX663" fmla="*/ 7601585 w 12192000"/>
              <a:gd name="connsiteY663" fmla="*/ 6254743 h 6858000"/>
              <a:gd name="connsiteX664" fmla="*/ 7644416 w 12192000"/>
              <a:gd name="connsiteY664" fmla="*/ 6233598 h 6858000"/>
              <a:gd name="connsiteX665" fmla="*/ 7738986 w 12192000"/>
              <a:gd name="connsiteY665" fmla="*/ 6101101 h 6858000"/>
              <a:gd name="connsiteX666" fmla="*/ 7789549 w 12192000"/>
              <a:gd name="connsiteY666" fmla="*/ 5956128 h 6858000"/>
              <a:gd name="connsiteX667" fmla="*/ 7822144 w 12192000"/>
              <a:gd name="connsiteY667" fmla="*/ 5853615 h 6858000"/>
              <a:gd name="connsiteX668" fmla="*/ 7891688 w 12192000"/>
              <a:gd name="connsiteY668" fmla="*/ 5767522 h 6858000"/>
              <a:gd name="connsiteX669" fmla="*/ 7934264 w 12192000"/>
              <a:gd name="connsiteY669" fmla="*/ 5772460 h 6858000"/>
              <a:gd name="connsiteX670" fmla="*/ 7960688 w 12192000"/>
              <a:gd name="connsiteY670" fmla="*/ 5788272 h 6858000"/>
              <a:gd name="connsiteX671" fmla="*/ 8006508 w 12192000"/>
              <a:gd name="connsiteY671" fmla="*/ 5769163 h 6858000"/>
              <a:gd name="connsiteX672" fmla="*/ 8030708 w 12192000"/>
              <a:gd name="connsiteY672" fmla="*/ 5704692 h 6858000"/>
              <a:gd name="connsiteX673" fmla="*/ 8054142 w 12192000"/>
              <a:gd name="connsiteY673" fmla="*/ 5718469 h 6858000"/>
              <a:gd name="connsiteX674" fmla="*/ 8163683 w 12192000"/>
              <a:gd name="connsiteY674" fmla="*/ 5747145 h 6858000"/>
              <a:gd name="connsiteX675" fmla="*/ 8172778 w 12192000"/>
              <a:gd name="connsiteY675" fmla="*/ 5740213 h 6858000"/>
              <a:gd name="connsiteX676" fmla="*/ 8223367 w 12192000"/>
              <a:gd name="connsiteY676" fmla="*/ 5746232 h 6858000"/>
              <a:gd name="connsiteX677" fmla="*/ 8285053 w 12192000"/>
              <a:gd name="connsiteY677" fmla="*/ 5797008 h 6858000"/>
              <a:gd name="connsiteX678" fmla="*/ 8324513 w 12192000"/>
              <a:gd name="connsiteY678" fmla="*/ 5812951 h 6858000"/>
              <a:gd name="connsiteX679" fmla="*/ 8357263 w 12192000"/>
              <a:gd name="connsiteY679" fmla="*/ 5848390 h 6858000"/>
              <a:gd name="connsiteX680" fmla="*/ 8373860 w 12192000"/>
              <a:gd name="connsiteY680" fmla="*/ 5894705 h 6858000"/>
              <a:gd name="connsiteX681" fmla="*/ 8368581 w 12192000"/>
              <a:gd name="connsiteY681" fmla="*/ 5921741 h 6858000"/>
              <a:gd name="connsiteX682" fmla="*/ 8363396 w 12192000"/>
              <a:gd name="connsiteY682" fmla="*/ 5990414 h 6858000"/>
              <a:gd name="connsiteX683" fmla="*/ 8392969 w 12192000"/>
              <a:gd name="connsiteY683" fmla="*/ 5940544 h 6858000"/>
              <a:gd name="connsiteX684" fmla="*/ 8413321 w 12192000"/>
              <a:gd name="connsiteY684" fmla="*/ 5910647 h 6858000"/>
              <a:gd name="connsiteX685" fmla="*/ 8427916 w 12192000"/>
              <a:gd name="connsiteY685" fmla="*/ 5905274 h 6858000"/>
              <a:gd name="connsiteX686" fmla="*/ 8469572 w 12192000"/>
              <a:gd name="connsiteY686" fmla="*/ 5850508 h 6858000"/>
              <a:gd name="connsiteX687" fmla="*/ 8523533 w 12192000"/>
              <a:gd name="connsiteY687" fmla="*/ 5819439 h 6858000"/>
              <a:gd name="connsiteX688" fmla="*/ 8544838 w 12192000"/>
              <a:gd name="connsiteY688" fmla="*/ 5794569 h 6858000"/>
              <a:gd name="connsiteX689" fmla="*/ 8628627 w 12192000"/>
              <a:gd name="connsiteY689" fmla="*/ 5687549 h 6858000"/>
              <a:gd name="connsiteX690" fmla="*/ 8646211 w 12192000"/>
              <a:gd name="connsiteY690" fmla="*/ 5684211 h 6858000"/>
              <a:gd name="connsiteX691" fmla="*/ 8648597 w 12192000"/>
              <a:gd name="connsiteY691" fmla="*/ 5696776 h 6858000"/>
              <a:gd name="connsiteX692" fmla="*/ 8578542 w 12192000"/>
              <a:gd name="connsiteY692" fmla="*/ 5835034 h 6858000"/>
              <a:gd name="connsiteX693" fmla="*/ 8568716 w 12192000"/>
              <a:gd name="connsiteY693" fmla="*/ 5865537 h 6858000"/>
              <a:gd name="connsiteX694" fmla="*/ 8605536 w 12192000"/>
              <a:gd name="connsiteY694" fmla="*/ 5894997 h 6858000"/>
              <a:gd name="connsiteX695" fmla="*/ 8629830 w 12192000"/>
              <a:gd name="connsiteY695" fmla="*/ 5872163 h 6858000"/>
              <a:gd name="connsiteX696" fmla="*/ 8646588 w 12192000"/>
              <a:gd name="connsiteY696" fmla="*/ 5850758 h 6858000"/>
              <a:gd name="connsiteX697" fmla="*/ 8657368 w 12192000"/>
              <a:gd name="connsiteY697" fmla="*/ 5825283 h 6858000"/>
              <a:gd name="connsiteX698" fmla="*/ 8680743 w 12192000"/>
              <a:gd name="connsiteY698" fmla="*/ 5742744 h 6858000"/>
              <a:gd name="connsiteX699" fmla="*/ 8695370 w 12192000"/>
              <a:gd name="connsiteY699" fmla="*/ 5682693 h 6858000"/>
              <a:gd name="connsiteX700" fmla="*/ 8715884 w 12192000"/>
              <a:gd name="connsiteY700" fmla="*/ 5585077 h 6858000"/>
              <a:gd name="connsiteX701" fmla="*/ 8724398 w 12192000"/>
              <a:gd name="connsiteY701" fmla="*/ 5521955 h 6858000"/>
              <a:gd name="connsiteX702" fmla="*/ 8730411 w 12192000"/>
              <a:gd name="connsiteY702" fmla="*/ 5459998 h 6858000"/>
              <a:gd name="connsiteX703" fmla="*/ 8752920 w 12192000"/>
              <a:gd name="connsiteY703" fmla="*/ 5469969 h 6858000"/>
              <a:gd name="connsiteX704" fmla="*/ 8816783 w 12192000"/>
              <a:gd name="connsiteY704" fmla="*/ 5503084 h 6858000"/>
              <a:gd name="connsiteX705" fmla="*/ 8831469 w 12192000"/>
              <a:gd name="connsiteY705" fmla="*/ 5510017 h 6858000"/>
              <a:gd name="connsiteX706" fmla="*/ 8823805 w 12192000"/>
              <a:gd name="connsiteY706" fmla="*/ 5522942 h 6858000"/>
              <a:gd name="connsiteX707" fmla="*/ 8818143 w 12192000"/>
              <a:gd name="connsiteY707" fmla="*/ 5589101 h 6858000"/>
              <a:gd name="connsiteX708" fmla="*/ 8827204 w 12192000"/>
              <a:gd name="connsiteY708" fmla="*/ 5636847 h 6858000"/>
              <a:gd name="connsiteX709" fmla="*/ 8870895 w 12192000"/>
              <a:gd name="connsiteY709" fmla="*/ 5579090 h 6858000"/>
              <a:gd name="connsiteX710" fmla="*/ 8883990 w 12192000"/>
              <a:gd name="connsiteY710" fmla="*/ 5538164 h 6858000"/>
              <a:gd name="connsiteX711" fmla="*/ 8886471 w 12192000"/>
              <a:gd name="connsiteY711" fmla="*/ 5536434 h 6858000"/>
              <a:gd name="connsiteX712" fmla="*/ 8913589 w 12192000"/>
              <a:gd name="connsiteY712" fmla="*/ 5552076 h 6858000"/>
              <a:gd name="connsiteX713" fmla="*/ 8941951 w 12192000"/>
              <a:gd name="connsiteY713" fmla="*/ 5574680 h 6858000"/>
              <a:gd name="connsiteX714" fmla="*/ 8945290 w 12192000"/>
              <a:gd name="connsiteY714" fmla="*/ 5592270 h 6858000"/>
              <a:gd name="connsiteX715" fmla="*/ 8941697 w 12192000"/>
              <a:gd name="connsiteY715" fmla="*/ 5600762 h 6858000"/>
              <a:gd name="connsiteX716" fmla="*/ 8979565 w 12192000"/>
              <a:gd name="connsiteY716" fmla="*/ 5676885 h 6858000"/>
              <a:gd name="connsiteX717" fmla="*/ 9044018 w 12192000"/>
              <a:gd name="connsiteY717" fmla="*/ 5701102 h 6858000"/>
              <a:gd name="connsiteX718" fmla="*/ 9005733 w 12192000"/>
              <a:gd name="connsiteY718" fmla="*/ 5718781 h 6858000"/>
              <a:gd name="connsiteX719" fmla="*/ 8967576 w 12192000"/>
              <a:gd name="connsiteY719" fmla="*/ 5723418 h 6858000"/>
              <a:gd name="connsiteX720" fmla="*/ 8956446 w 12192000"/>
              <a:gd name="connsiteY720" fmla="*/ 5733341 h 6858000"/>
              <a:gd name="connsiteX721" fmla="*/ 8911452 w 12192000"/>
              <a:gd name="connsiteY721" fmla="*/ 5770517 h 6858000"/>
              <a:gd name="connsiteX722" fmla="*/ 8832814 w 12192000"/>
              <a:gd name="connsiteY722" fmla="*/ 5863543 h 6858000"/>
              <a:gd name="connsiteX723" fmla="*/ 8831095 w 12192000"/>
              <a:gd name="connsiteY723" fmla="*/ 5936765 h 6858000"/>
              <a:gd name="connsiteX724" fmla="*/ 8893129 w 12192000"/>
              <a:gd name="connsiteY724" fmla="*/ 6003095 h 6858000"/>
              <a:gd name="connsiteX725" fmla="*/ 8898980 w 12192000"/>
              <a:gd name="connsiteY725" fmla="*/ 6020209 h 6858000"/>
              <a:gd name="connsiteX726" fmla="*/ 8902634 w 12192000"/>
              <a:gd name="connsiteY726" fmla="*/ 6108031 h 6858000"/>
              <a:gd name="connsiteX727" fmla="*/ 8987371 w 12192000"/>
              <a:gd name="connsiteY727" fmla="*/ 6211708 h 6858000"/>
              <a:gd name="connsiteX728" fmla="*/ 9052905 w 12192000"/>
              <a:gd name="connsiteY728" fmla="*/ 6227908 h 6858000"/>
              <a:gd name="connsiteX729" fmla="*/ 9172655 w 12192000"/>
              <a:gd name="connsiteY729" fmla="*/ 6186959 h 6858000"/>
              <a:gd name="connsiteX730" fmla="*/ 9231358 w 12192000"/>
              <a:gd name="connsiteY730" fmla="*/ 6030028 h 6858000"/>
              <a:gd name="connsiteX731" fmla="*/ 9227543 w 12192000"/>
              <a:gd name="connsiteY731" fmla="*/ 6009924 h 6858000"/>
              <a:gd name="connsiteX732" fmla="*/ 9232950 w 12192000"/>
              <a:gd name="connsiteY732" fmla="*/ 5969847 h 6858000"/>
              <a:gd name="connsiteX733" fmla="*/ 9264653 w 12192000"/>
              <a:gd name="connsiteY733" fmla="*/ 5958624 h 6858000"/>
              <a:gd name="connsiteX734" fmla="*/ 9385833 w 12192000"/>
              <a:gd name="connsiteY734" fmla="*/ 5925213 h 6858000"/>
              <a:gd name="connsiteX735" fmla="*/ 9406883 w 12192000"/>
              <a:gd name="connsiteY735" fmla="*/ 5926425 h 6858000"/>
              <a:gd name="connsiteX736" fmla="*/ 9394673 w 12192000"/>
              <a:gd name="connsiteY736" fmla="*/ 5944363 h 6858000"/>
              <a:gd name="connsiteX737" fmla="*/ 9385928 w 12192000"/>
              <a:gd name="connsiteY737" fmla="*/ 5966850 h 6858000"/>
              <a:gd name="connsiteX738" fmla="*/ 9316196 w 12192000"/>
              <a:gd name="connsiteY738" fmla="*/ 5969669 h 6858000"/>
              <a:gd name="connsiteX739" fmla="*/ 9306497 w 12192000"/>
              <a:gd name="connsiteY739" fmla="*/ 5987131 h 6858000"/>
              <a:gd name="connsiteX740" fmla="*/ 9319883 w 12192000"/>
              <a:gd name="connsiteY740" fmla="*/ 6002814 h 6858000"/>
              <a:gd name="connsiteX741" fmla="*/ 9402780 w 12192000"/>
              <a:gd name="connsiteY741" fmla="*/ 5987083 h 6858000"/>
              <a:gd name="connsiteX742" fmla="*/ 9433274 w 12192000"/>
              <a:gd name="connsiteY742" fmla="*/ 5996916 h 6858000"/>
              <a:gd name="connsiteX743" fmla="*/ 9405702 w 12192000"/>
              <a:gd name="connsiteY743" fmla="*/ 6098475 h 6858000"/>
              <a:gd name="connsiteX744" fmla="*/ 9332820 w 12192000"/>
              <a:gd name="connsiteY744" fmla="*/ 6166978 h 6858000"/>
              <a:gd name="connsiteX745" fmla="*/ 9308176 w 12192000"/>
              <a:gd name="connsiteY745" fmla="*/ 6174258 h 6858000"/>
              <a:gd name="connsiteX746" fmla="*/ 9292023 w 12192000"/>
              <a:gd name="connsiteY746" fmla="*/ 6185133 h 6858000"/>
              <a:gd name="connsiteX747" fmla="*/ 9273835 w 12192000"/>
              <a:gd name="connsiteY747" fmla="*/ 6198999 h 6858000"/>
              <a:gd name="connsiteX748" fmla="*/ 9302293 w 12192000"/>
              <a:gd name="connsiteY748" fmla="*/ 6211822 h 6858000"/>
              <a:gd name="connsiteX749" fmla="*/ 9318446 w 12192000"/>
              <a:gd name="connsiteY749" fmla="*/ 6200946 h 6858000"/>
              <a:gd name="connsiteX750" fmla="*/ 9433684 w 12192000"/>
              <a:gd name="connsiteY750" fmla="*/ 6108786 h 6858000"/>
              <a:gd name="connsiteX751" fmla="*/ 9449836 w 12192000"/>
              <a:gd name="connsiteY751" fmla="*/ 6097909 h 6858000"/>
              <a:gd name="connsiteX752" fmla="*/ 9508788 w 12192000"/>
              <a:gd name="connsiteY752" fmla="*/ 6120566 h 6858000"/>
              <a:gd name="connsiteX753" fmla="*/ 9515464 w 12192000"/>
              <a:gd name="connsiteY753" fmla="*/ 6155747 h 6858000"/>
              <a:gd name="connsiteX754" fmla="*/ 9522619 w 12192000"/>
              <a:gd name="connsiteY754" fmla="*/ 6193441 h 6858000"/>
              <a:gd name="connsiteX755" fmla="*/ 9587930 w 12192000"/>
              <a:gd name="connsiteY755" fmla="*/ 6181047 h 6858000"/>
              <a:gd name="connsiteX756" fmla="*/ 9647708 w 12192000"/>
              <a:gd name="connsiteY756" fmla="*/ 6221771 h 6858000"/>
              <a:gd name="connsiteX757" fmla="*/ 9698043 w 12192000"/>
              <a:gd name="connsiteY757" fmla="*/ 6253873 h 6858000"/>
              <a:gd name="connsiteX758" fmla="*/ 9741224 w 12192000"/>
              <a:gd name="connsiteY758" fmla="*/ 6248282 h 6858000"/>
              <a:gd name="connsiteX759" fmla="*/ 9816934 w 12192000"/>
              <a:gd name="connsiteY759" fmla="*/ 6249534 h 6858000"/>
              <a:gd name="connsiteX760" fmla="*/ 9826855 w 12192000"/>
              <a:gd name="connsiteY760" fmla="*/ 6260669 h 6858000"/>
              <a:gd name="connsiteX761" fmla="*/ 9852639 w 12192000"/>
              <a:gd name="connsiteY761" fmla="*/ 6341688 h 6858000"/>
              <a:gd name="connsiteX762" fmla="*/ 9872481 w 12192000"/>
              <a:gd name="connsiteY762" fmla="*/ 6363957 h 6858000"/>
              <a:gd name="connsiteX763" fmla="*/ 9884086 w 12192000"/>
              <a:gd name="connsiteY763" fmla="*/ 6356547 h 6858000"/>
              <a:gd name="connsiteX764" fmla="*/ 9875154 w 12192000"/>
              <a:gd name="connsiteY764" fmla="*/ 6295761 h 6858000"/>
              <a:gd name="connsiteX765" fmla="*/ 9888445 w 12192000"/>
              <a:gd name="connsiteY765" fmla="*/ 6269808 h 6858000"/>
              <a:gd name="connsiteX766" fmla="*/ 9926475 w 12192000"/>
              <a:gd name="connsiteY766" fmla="*/ 6278211 h 6858000"/>
              <a:gd name="connsiteX767" fmla="*/ 9953375 w 12192000"/>
              <a:gd name="connsiteY767" fmla="*/ 6296537 h 6858000"/>
              <a:gd name="connsiteX768" fmla="*/ 9947303 w 12192000"/>
              <a:gd name="connsiteY768" fmla="*/ 6250828 h 6858000"/>
              <a:gd name="connsiteX769" fmla="*/ 9953059 w 12192000"/>
              <a:gd name="connsiteY769" fmla="*/ 6226305 h 6858000"/>
              <a:gd name="connsiteX770" fmla="*/ 9977099 w 12192000"/>
              <a:gd name="connsiteY770" fmla="*/ 6229553 h 6858000"/>
              <a:gd name="connsiteX771" fmla="*/ 9999069 w 12192000"/>
              <a:gd name="connsiteY771" fmla="*/ 6290469 h 6858000"/>
              <a:gd name="connsiteX772" fmla="*/ 10043485 w 12192000"/>
              <a:gd name="connsiteY772" fmla="*/ 6414815 h 6858000"/>
              <a:gd name="connsiteX773" fmla="*/ 10047777 w 12192000"/>
              <a:gd name="connsiteY773" fmla="*/ 6437431 h 6858000"/>
              <a:gd name="connsiteX774" fmla="*/ 10061163 w 12192000"/>
              <a:gd name="connsiteY774" fmla="*/ 6453114 h 6858000"/>
              <a:gd name="connsiteX775" fmla="*/ 10075886 w 12192000"/>
              <a:gd name="connsiteY775" fmla="*/ 6434699 h 6858000"/>
              <a:gd name="connsiteX776" fmla="*/ 10075060 w 12192000"/>
              <a:gd name="connsiteY776" fmla="*/ 6416632 h 6858000"/>
              <a:gd name="connsiteX777" fmla="*/ 10053439 w 12192000"/>
              <a:gd name="connsiteY777" fmla="*/ 6371270 h 6858000"/>
              <a:gd name="connsiteX778" fmla="*/ 10040309 w 12192000"/>
              <a:gd name="connsiteY778" fmla="*/ 6329504 h 6858000"/>
              <a:gd name="connsiteX779" fmla="*/ 10032550 w 12192000"/>
              <a:gd name="connsiteY779" fmla="*/ 6302339 h 6858000"/>
              <a:gd name="connsiteX780" fmla="*/ 10018593 w 12192000"/>
              <a:gd name="connsiteY780" fmla="*/ 6242505 h 6858000"/>
              <a:gd name="connsiteX781" fmla="*/ 10030837 w 12192000"/>
              <a:gd name="connsiteY781" fmla="*/ 6169890 h 6858000"/>
              <a:gd name="connsiteX782" fmla="*/ 10067053 w 12192000"/>
              <a:gd name="connsiteY782" fmla="*/ 6209879 h 6858000"/>
              <a:gd name="connsiteX783" fmla="*/ 10108609 w 12192000"/>
              <a:gd name="connsiteY783" fmla="*/ 6319146 h 6858000"/>
              <a:gd name="connsiteX784" fmla="*/ 10141105 w 12192000"/>
              <a:gd name="connsiteY784" fmla="*/ 6380668 h 6858000"/>
              <a:gd name="connsiteX785" fmla="*/ 10164666 w 12192000"/>
              <a:gd name="connsiteY785" fmla="*/ 6381404 h 6858000"/>
              <a:gd name="connsiteX786" fmla="*/ 10166829 w 12192000"/>
              <a:gd name="connsiteY786" fmla="*/ 6365373 h 6858000"/>
              <a:gd name="connsiteX787" fmla="*/ 10117737 w 12192000"/>
              <a:gd name="connsiteY787" fmla="*/ 6257535 h 6858000"/>
              <a:gd name="connsiteX788" fmla="*/ 10100536 w 12192000"/>
              <a:gd name="connsiteY788" fmla="*/ 6221748 h 6858000"/>
              <a:gd name="connsiteX789" fmla="*/ 10103686 w 12192000"/>
              <a:gd name="connsiteY789" fmla="*/ 6156065 h 6858000"/>
              <a:gd name="connsiteX790" fmla="*/ 10093322 w 12192000"/>
              <a:gd name="connsiteY790" fmla="*/ 6087739 h 6858000"/>
              <a:gd name="connsiteX791" fmla="*/ 10083307 w 12192000"/>
              <a:gd name="connsiteY791" fmla="*/ 6034968 h 6858000"/>
              <a:gd name="connsiteX792" fmla="*/ 10101530 w 12192000"/>
              <a:gd name="connsiteY792" fmla="*/ 5966425 h 6858000"/>
              <a:gd name="connsiteX793" fmla="*/ 10132278 w 12192000"/>
              <a:gd name="connsiteY793" fmla="*/ 5950176 h 6858000"/>
              <a:gd name="connsiteX794" fmla="*/ 10167574 w 12192000"/>
              <a:gd name="connsiteY794" fmla="*/ 5930461 h 6858000"/>
              <a:gd name="connsiteX795" fmla="*/ 10222490 w 12192000"/>
              <a:gd name="connsiteY795" fmla="*/ 5904419 h 6858000"/>
              <a:gd name="connsiteX796" fmla="*/ 10331808 w 12192000"/>
              <a:gd name="connsiteY796" fmla="*/ 5904501 h 6858000"/>
              <a:gd name="connsiteX797" fmla="*/ 10374640 w 12192000"/>
              <a:gd name="connsiteY797" fmla="*/ 5883355 h 6858000"/>
              <a:gd name="connsiteX798" fmla="*/ 10469210 w 12192000"/>
              <a:gd name="connsiteY798" fmla="*/ 5750857 h 6858000"/>
              <a:gd name="connsiteX799" fmla="*/ 10519773 w 12192000"/>
              <a:gd name="connsiteY799" fmla="*/ 5605884 h 6858000"/>
              <a:gd name="connsiteX800" fmla="*/ 10552368 w 12192000"/>
              <a:gd name="connsiteY800" fmla="*/ 5503372 h 6858000"/>
              <a:gd name="connsiteX801" fmla="*/ 10621911 w 12192000"/>
              <a:gd name="connsiteY801" fmla="*/ 5417280 h 6858000"/>
              <a:gd name="connsiteX802" fmla="*/ 10664488 w 12192000"/>
              <a:gd name="connsiteY802" fmla="*/ 5422216 h 6858000"/>
              <a:gd name="connsiteX803" fmla="*/ 10690911 w 12192000"/>
              <a:gd name="connsiteY803" fmla="*/ 5438030 h 6858000"/>
              <a:gd name="connsiteX804" fmla="*/ 10736732 w 12192000"/>
              <a:gd name="connsiteY804" fmla="*/ 5418919 h 6858000"/>
              <a:gd name="connsiteX805" fmla="*/ 10760931 w 12192000"/>
              <a:gd name="connsiteY805" fmla="*/ 5354449 h 6858000"/>
              <a:gd name="connsiteX806" fmla="*/ 10784367 w 12192000"/>
              <a:gd name="connsiteY806" fmla="*/ 5368225 h 6858000"/>
              <a:gd name="connsiteX807" fmla="*/ 10893907 w 12192000"/>
              <a:gd name="connsiteY807" fmla="*/ 5396903 h 6858000"/>
              <a:gd name="connsiteX808" fmla="*/ 10903001 w 12192000"/>
              <a:gd name="connsiteY808" fmla="*/ 5389969 h 6858000"/>
              <a:gd name="connsiteX809" fmla="*/ 10953591 w 12192000"/>
              <a:gd name="connsiteY809" fmla="*/ 5395990 h 6858000"/>
              <a:gd name="connsiteX810" fmla="*/ 11015277 w 12192000"/>
              <a:gd name="connsiteY810" fmla="*/ 5446765 h 6858000"/>
              <a:gd name="connsiteX811" fmla="*/ 11054737 w 12192000"/>
              <a:gd name="connsiteY811" fmla="*/ 5462707 h 6858000"/>
              <a:gd name="connsiteX812" fmla="*/ 11087487 w 12192000"/>
              <a:gd name="connsiteY812" fmla="*/ 5498147 h 6858000"/>
              <a:gd name="connsiteX813" fmla="*/ 11104085 w 12192000"/>
              <a:gd name="connsiteY813" fmla="*/ 5544462 h 6858000"/>
              <a:gd name="connsiteX814" fmla="*/ 11098805 w 12192000"/>
              <a:gd name="connsiteY814" fmla="*/ 5571498 h 6858000"/>
              <a:gd name="connsiteX815" fmla="*/ 11093620 w 12192000"/>
              <a:gd name="connsiteY815" fmla="*/ 5640172 h 6858000"/>
              <a:gd name="connsiteX816" fmla="*/ 11123193 w 12192000"/>
              <a:gd name="connsiteY816" fmla="*/ 5590300 h 6858000"/>
              <a:gd name="connsiteX817" fmla="*/ 11143544 w 12192000"/>
              <a:gd name="connsiteY817" fmla="*/ 5560404 h 6858000"/>
              <a:gd name="connsiteX818" fmla="*/ 11158139 w 12192000"/>
              <a:gd name="connsiteY818" fmla="*/ 5555031 h 6858000"/>
              <a:gd name="connsiteX819" fmla="*/ 11199797 w 12192000"/>
              <a:gd name="connsiteY819" fmla="*/ 5500264 h 6858000"/>
              <a:gd name="connsiteX820" fmla="*/ 11253757 w 12192000"/>
              <a:gd name="connsiteY820" fmla="*/ 5469197 h 6858000"/>
              <a:gd name="connsiteX821" fmla="*/ 11275063 w 12192000"/>
              <a:gd name="connsiteY821" fmla="*/ 5444326 h 6858000"/>
              <a:gd name="connsiteX822" fmla="*/ 11358852 w 12192000"/>
              <a:gd name="connsiteY822" fmla="*/ 5337305 h 6858000"/>
              <a:gd name="connsiteX823" fmla="*/ 11376435 w 12192000"/>
              <a:gd name="connsiteY823" fmla="*/ 5333969 h 6858000"/>
              <a:gd name="connsiteX824" fmla="*/ 11378820 w 12192000"/>
              <a:gd name="connsiteY824" fmla="*/ 5346533 h 6858000"/>
              <a:gd name="connsiteX825" fmla="*/ 11308767 w 12192000"/>
              <a:gd name="connsiteY825" fmla="*/ 5484792 h 6858000"/>
              <a:gd name="connsiteX826" fmla="*/ 11298940 w 12192000"/>
              <a:gd name="connsiteY826" fmla="*/ 5515294 h 6858000"/>
              <a:gd name="connsiteX827" fmla="*/ 11335761 w 12192000"/>
              <a:gd name="connsiteY827" fmla="*/ 5544754 h 6858000"/>
              <a:gd name="connsiteX828" fmla="*/ 11360054 w 12192000"/>
              <a:gd name="connsiteY828" fmla="*/ 5521920 h 6858000"/>
              <a:gd name="connsiteX829" fmla="*/ 11376812 w 12192000"/>
              <a:gd name="connsiteY829" fmla="*/ 5500516 h 6858000"/>
              <a:gd name="connsiteX830" fmla="*/ 11387592 w 12192000"/>
              <a:gd name="connsiteY830" fmla="*/ 5475039 h 6858000"/>
              <a:gd name="connsiteX831" fmla="*/ 11410966 w 12192000"/>
              <a:gd name="connsiteY831" fmla="*/ 5392501 h 6858000"/>
              <a:gd name="connsiteX832" fmla="*/ 11425594 w 12192000"/>
              <a:gd name="connsiteY832" fmla="*/ 5332449 h 6858000"/>
              <a:gd name="connsiteX833" fmla="*/ 11446107 w 12192000"/>
              <a:gd name="connsiteY833" fmla="*/ 5234834 h 6858000"/>
              <a:gd name="connsiteX834" fmla="*/ 11460896 w 12192000"/>
              <a:gd name="connsiteY834" fmla="*/ 5107063 h 6858000"/>
              <a:gd name="connsiteX835" fmla="*/ 11484842 w 12192000"/>
              <a:gd name="connsiteY835" fmla="*/ 5068675 h 6858000"/>
              <a:gd name="connsiteX836" fmla="*/ 11501122 w 12192000"/>
              <a:gd name="connsiteY836" fmla="*/ 5044758 h 6858000"/>
              <a:gd name="connsiteX837" fmla="*/ 11518612 w 12192000"/>
              <a:gd name="connsiteY837" fmla="*/ 4999784 h 6858000"/>
              <a:gd name="connsiteX838" fmla="*/ 11569484 w 12192000"/>
              <a:gd name="connsiteY838" fmla="*/ 5130714 h 6858000"/>
              <a:gd name="connsiteX839" fmla="*/ 11554030 w 12192000"/>
              <a:gd name="connsiteY839" fmla="*/ 5172699 h 6858000"/>
              <a:gd name="connsiteX840" fmla="*/ 11548368 w 12192000"/>
              <a:gd name="connsiteY840" fmla="*/ 5238859 h 6858000"/>
              <a:gd name="connsiteX841" fmla="*/ 11557429 w 12192000"/>
              <a:gd name="connsiteY841" fmla="*/ 5286604 h 6858000"/>
              <a:gd name="connsiteX842" fmla="*/ 11601119 w 12192000"/>
              <a:gd name="connsiteY842" fmla="*/ 5228848 h 6858000"/>
              <a:gd name="connsiteX843" fmla="*/ 11625669 w 12192000"/>
              <a:gd name="connsiteY843" fmla="*/ 5179931 h 6858000"/>
              <a:gd name="connsiteX844" fmla="*/ 11640997 w 12192000"/>
              <a:gd name="connsiteY844" fmla="*/ 5150987 h 6858000"/>
              <a:gd name="connsiteX845" fmla="*/ 11655148 w 12192000"/>
              <a:gd name="connsiteY845" fmla="*/ 5088423 h 6858000"/>
              <a:gd name="connsiteX846" fmla="*/ 11661286 w 12192000"/>
              <a:gd name="connsiteY846" fmla="*/ 5024777 h 6858000"/>
              <a:gd name="connsiteX847" fmla="*/ 11680685 w 12192000"/>
              <a:gd name="connsiteY847" fmla="*/ 4989854 h 6858000"/>
              <a:gd name="connsiteX848" fmla="*/ 11694836 w 12192000"/>
              <a:gd name="connsiteY848" fmla="*/ 4927290 h 6858000"/>
              <a:gd name="connsiteX849" fmla="*/ 11656203 w 12192000"/>
              <a:gd name="connsiteY849" fmla="*/ 4929415 h 6858000"/>
              <a:gd name="connsiteX850" fmla="*/ 11627999 w 12192000"/>
              <a:gd name="connsiteY850" fmla="*/ 4890509 h 6858000"/>
              <a:gd name="connsiteX851" fmla="*/ 11609717 w 12192000"/>
              <a:gd name="connsiteY851" fmla="*/ 4862737 h 6858000"/>
              <a:gd name="connsiteX852" fmla="*/ 11590224 w 12192000"/>
              <a:gd name="connsiteY852" fmla="*/ 4856023 h 6858000"/>
              <a:gd name="connsiteX853" fmla="*/ 11606378 w 12192000"/>
              <a:gd name="connsiteY853" fmla="*/ 4845147 h 6858000"/>
              <a:gd name="connsiteX854" fmla="*/ 11614170 w 12192000"/>
              <a:gd name="connsiteY854" fmla="*/ 4817635 h 6858000"/>
              <a:gd name="connsiteX855" fmla="*/ 11592294 w 12192000"/>
              <a:gd name="connsiteY855" fmla="*/ 4798355 h 6858000"/>
              <a:gd name="connsiteX856" fmla="*/ 11541006 w 12192000"/>
              <a:gd name="connsiteY856" fmla="*/ 4761227 h 6858000"/>
              <a:gd name="connsiteX857" fmla="*/ 11531213 w 12192000"/>
              <a:gd name="connsiteY857" fmla="*/ 4737052 h 6858000"/>
              <a:gd name="connsiteX858" fmla="*/ 11627588 w 12192000"/>
              <a:gd name="connsiteY858" fmla="*/ 4778640 h 6858000"/>
              <a:gd name="connsiteX859" fmla="*/ 11639544 w 12192000"/>
              <a:gd name="connsiteY859" fmla="*/ 4786785 h 6858000"/>
              <a:gd name="connsiteX860" fmla="*/ 11657128 w 12192000"/>
              <a:gd name="connsiteY860" fmla="*/ 4783448 h 6858000"/>
              <a:gd name="connsiteX861" fmla="*/ 11654268 w 12192000"/>
              <a:gd name="connsiteY861" fmla="*/ 4768371 h 6858000"/>
              <a:gd name="connsiteX862" fmla="*/ 11594967 w 12192000"/>
              <a:gd name="connsiteY862" fmla="*/ 4730159 h 6858000"/>
              <a:gd name="connsiteX863" fmla="*/ 11565460 w 12192000"/>
              <a:gd name="connsiteY863" fmla="*/ 4670674 h 6858000"/>
              <a:gd name="connsiteX864" fmla="*/ 11590009 w 12192000"/>
              <a:gd name="connsiteY864" fmla="*/ 4621757 h 6858000"/>
              <a:gd name="connsiteX865" fmla="*/ 11623874 w 12192000"/>
              <a:gd name="connsiteY865" fmla="*/ 4594503 h 6858000"/>
              <a:gd name="connsiteX866" fmla="*/ 11642351 w 12192000"/>
              <a:gd name="connsiteY866" fmla="*/ 4499877 h 6858000"/>
              <a:gd name="connsiteX867" fmla="*/ 11628172 w 12192000"/>
              <a:gd name="connsiteY867" fmla="*/ 4411448 h 6858000"/>
              <a:gd name="connsiteX868" fmla="*/ 11665410 w 12192000"/>
              <a:gd name="connsiteY868" fmla="*/ 4347106 h 6858000"/>
              <a:gd name="connsiteX869" fmla="*/ 11705507 w 12192000"/>
              <a:gd name="connsiteY869" fmla="*/ 4297842 h 6858000"/>
              <a:gd name="connsiteX870" fmla="*/ 11710181 w 12192000"/>
              <a:gd name="connsiteY870" fmla="*/ 4281334 h 6858000"/>
              <a:gd name="connsiteX871" fmla="*/ 11674476 w 12192000"/>
              <a:gd name="connsiteY871" fmla="*/ 4189180 h 6858000"/>
              <a:gd name="connsiteX872" fmla="*/ 11660647 w 12192000"/>
              <a:gd name="connsiteY872" fmla="*/ 4116306 h 6858000"/>
              <a:gd name="connsiteX873" fmla="*/ 11698709 w 12192000"/>
              <a:gd name="connsiteY873" fmla="*/ 4070032 h 6858000"/>
              <a:gd name="connsiteX874" fmla="*/ 11755311 w 12192000"/>
              <a:gd name="connsiteY874" fmla="*/ 4025445 h 6858000"/>
              <a:gd name="connsiteX875" fmla="*/ 11739794 w 12192000"/>
              <a:gd name="connsiteY875" fmla="*/ 3971114 h 6858000"/>
              <a:gd name="connsiteX876" fmla="*/ 11694356 w 12192000"/>
              <a:gd name="connsiteY876" fmla="*/ 3951100 h 6858000"/>
              <a:gd name="connsiteX877" fmla="*/ 11645836 w 12192000"/>
              <a:gd name="connsiteY877" fmla="*/ 3887413 h 6858000"/>
              <a:gd name="connsiteX878" fmla="*/ 11640113 w 12192000"/>
              <a:gd name="connsiteY878" fmla="*/ 3857258 h 6858000"/>
              <a:gd name="connsiteX879" fmla="*/ 11654009 w 12192000"/>
              <a:gd name="connsiteY879" fmla="*/ 3820776 h 6858000"/>
              <a:gd name="connsiteX880" fmla="*/ 11679861 w 12192000"/>
              <a:gd name="connsiteY880" fmla="*/ 3792439 h 6858000"/>
              <a:gd name="connsiteX881" fmla="*/ 11654808 w 12192000"/>
              <a:gd name="connsiteY881" fmla="*/ 3687850 h 6858000"/>
              <a:gd name="connsiteX882" fmla="*/ 11601102 w 12192000"/>
              <a:gd name="connsiteY882" fmla="*/ 3692835 h 6858000"/>
              <a:gd name="connsiteX883" fmla="*/ 11599799 w 12192000"/>
              <a:gd name="connsiteY883" fmla="*/ 3672255 h 6858000"/>
              <a:gd name="connsiteX884" fmla="*/ 11594204 w 12192000"/>
              <a:gd name="connsiteY884" fmla="*/ 3629059 h 6858000"/>
              <a:gd name="connsiteX885" fmla="*/ 11579165 w 12192000"/>
              <a:gd name="connsiteY885" fmla="*/ 3577241 h 6858000"/>
              <a:gd name="connsiteX886" fmla="*/ 11623334 w 12192000"/>
              <a:gd name="connsiteY886" fmla="*/ 3521997 h 6858000"/>
              <a:gd name="connsiteX887" fmla="*/ 11746328 w 12192000"/>
              <a:gd name="connsiteY887" fmla="*/ 3457002 h 6858000"/>
              <a:gd name="connsiteX888" fmla="*/ 11782706 w 12192000"/>
              <a:gd name="connsiteY888" fmla="*/ 3429271 h 6858000"/>
              <a:gd name="connsiteX889" fmla="*/ 11787032 w 12192000"/>
              <a:gd name="connsiteY889" fmla="*/ 3397209 h 6858000"/>
              <a:gd name="connsiteX890" fmla="*/ 11758096 w 12192000"/>
              <a:gd name="connsiteY890" fmla="*/ 3381872 h 6858000"/>
              <a:gd name="connsiteX891" fmla="*/ 11714310 w 12192000"/>
              <a:gd name="connsiteY891" fmla="*/ 3397993 h 6858000"/>
              <a:gd name="connsiteX892" fmla="*/ 11658569 w 12192000"/>
              <a:gd name="connsiteY892" fmla="*/ 3405967 h 6858000"/>
              <a:gd name="connsiteX893" fmla="*/ 11633926 w 12192000"/>
              <a:gd name="connsiteY893" fmla="*/ 3413248 h 6858000"/>
              <a:gd name="connsiteX894" fmla="*/ 11596467 w 12192000"/>
              <a:gd name="connsiteY894" fmla="*/ 3448993 h 6858000"/>
              <a:gd name="connsiteX895" fmla="*/ 11564288 w 12192000"/>
              <a:gd name="connsiteY895" fmla="*/ 3457704 h 6858000"/>
              <a:gd name="connsiteX896" fmla="*/ 11614818 w 12192000"/>
              <a:gd name="connsiteY896" fmla="*/ 3367408 h 6858000"/>
              <a:gd name="connsiteX897" fmla="*/ 11623212 w 12192000"/>
              <a:gd name="connsiteY897" fmla="*/ 3329367 h 6858000"/>
              <a:gd name="connsiteX898" fmla="*/ 11621305 w 12192000"/>
              <a:gd name="connsiteY898" fmla="*/ 3319316 h 6858000"/>
              <a:gd name="connsiteX899" fmla="*/ 11626638 w 12192000"/>
              <a:gd name="connsiteY899" fmla="*/ 3229137 h 6858000"/>
              <a:gd name="connsiteX900" fmla="*/ 11625521 w 12192000"/>
              <a:gd name="connsiteY900" fmla="*/ 3224951 h 6858000"/>
              <a:gd name="connsiteX901" fmla="*/ 11626480 w 12192000"/>
              <a:gd name="connsiteY901" fmla="*/ 3223266 h 6858000"/>
              <a:gd name="connsiteX902" fmla="*/ 11644378 w 12192000"/>
              <a:gd name="connsiteY902" fmla="*/ 3161879 h 6858000"/>
              <a:gd name="connsiteX903" fmla="*/ 11669947 w 12192000"/>
              <a:gd name="connsiteY903" fmla="*/ 3131186 h 6858000"/>
              <a:gd name="connsiteX904" fmla="*/ 11695516 w 12192000"/>
              <a:gd name="connsiteY904" fmla="*/ 3072358 h 6858000"/>
              <a:gd name="connsiteX905" fmla="*/ 11657162 w 12192000"/>
              <a:gd name="connsiteY905" fmla="*/ 3067242 h 6858000"/>
              <a:gd name="connsiteX906" fmla="*/ 11636708 w 12192000"/>
              <a:gd name="connsiteY906" fmla="*/ 3023760 h 6858000"/>
              <a:gd name="connsiteX907" fmla="*/ 11623925 w 12192000"/>
              <a:gd name="connsiteY907" fmla="*/ 2993067 h 6858000"/>
              <a:gd name="connsiteX908" fmla="*/ 11606028 w 12192000"/>
              <a:gd name="connsiteY908" fmla="*/ 2982836 h 6858000"/>
              <a:gd name="connsiteX909" fmla="*/ 11623924 w 12192000"/>
              <a:gd name="connsiteY909" fmla="*/ 2975163 h 6858000"/>
              <a:gd name="connsiteX910" fmla="*/ 11636708 w 12192000"/>
              <a:gd name="connsiteY910" fmla="*/ 2949585 h 6858000"/>
              <a:gd name="connsiteX911" fmla="*/ 11618810 w 12192000"/>
              <a:gd name="connsiteY911" fmla="*/ 2926565 h 6858000"/>
              <a:gd name="connsiteX912" fmla="*/ 11591281 w 12192000"/>
              <a:gd name="connsiteY912" fmla="*/ 2916750 h 6858000"/>
              <a:gd name="connsiteX913" fmla="*/ 11609966 w 12192000"/>
              <a:gd name="connsiteY913" fmla="*/ 2889301 h 6858000"/>
              <a:gd name="connsiteX914" fmla="*/ 11615397 w 12192000"/>
              <a:gd name="connsiteY914" fmla="*/ 2881324 h 6858000"/>
              <a:gd name="connsiteX915" fmla="*/ 11615614 w 12192000"/>
              <a:gd name="connsiteY915" fmla="*/ 2881484 h 6858000"/>
              <a:gd name="connsiteX916" fmla="*/ 11657162 w 12192000"/>
              <a:gd name="connsiteY916" fmla="*/ 2913776 h 6858000"/>
              <a:gd name="connsiteX917" fmla="*/ 11667390 w 12192000"/>
              <a:gd name="connsiteY917" fmla="*/ 2924008 h 6858000"/>
              <a:gd name="connsiteX918" fmla="*/ 11685288 w 12192000"/>
              <a:gd name="connsiteY918" fmla="*/ 2924008 h 6858000"/>
              <a:gd name="connsiteX919" fmla="*/ 11685288 w 12192000"/>
              <a:gd name="connsiteY919" fmla="*/ 2908661 h 6858000"/>
              <a:gd name="connsiteX920" fmla="*/ 11659720 w 12192000"/>
              <a:gd name="connsiteY920" fmla="*/ 2883403 h 6858000"/>
              <a:gd name="connsiteX921" fmla="*/ 11640829 w 12192000"/>
              <a:gd name="connsiteY921" fmla="*/ 2866158 h 6858000"/>
              <a:gd name="connsiteX922" fmla="*/ 11645791 w 12192000"/>
              <a:gd name="connsiteY922" fmla="*/ 2860373 h 6858000"/>
              <a:gd name="connsiteX923" fmla="*/ 11670160 w 12192000"/>
              <a:gd name="connsiteY923" fmla="*/ 2836223 h 6858000"/>
              <a:gd name="connsiteX924" fmla="*/ 11668381 w 12192000"/>
              <a:gd name="connsiteY924" fmla="*/ 2813130 h 6858000"/>
              <a:gd name="connsiteX925" fmla="*/ 11648412 w 12192000"/>
              <a:gd name="connsiteY925" fmla="*/ 2803902 h 6858000"/>
              <a:gd name="connsiteX926" fmla="*/ 11656552 w 12192000"/>
              <a:gd name="connsiteY926" fmla="*/ 2791944 h 6858000"/>
              <a:gd name="connsiteX927" fmla="*/ 11668892 w 12192000"/>
              <a:gd name="connsiteY927" fmla="*/ 2760965 h 6858000"/>
              <a:gd name="connsiteX928" fmla="*/ 11661593 w 12192000"/>
              <a:gd name="connsiteY928" fmla="*/ 2747392 h 6858000"/>
              <a:gd name="connsiteX929" fmla="*/ 11668668 w 12192000"/>
              <a:gd name="connsiteY929" fmla="*/ 2744325 h 6858000"/>
              <a:gd name="connsiteX930" fmla="*/ 11687845 w 12192000"/>
              <a:gd name="connsiteY930" fmla="*/ 2732175 h 6858000"/>
              <a:gd name="connsiteX931" fmla="*/ 11723641 w 12192000"/>
              <a:gd name="connsiteY931" fmla="*/ 2642654 h 6858000"/>
              <a:gd name="connsiteX932" fmla="*/ 11726198 w 12192000"/>
              <a:gd name="connsiteY932" fmla="*/ 2553131 h 6858000"/>
              <a:gd name="connsiteX933" fmla="*/ 11774777 w 12192000"/>
              <a:gd name="connsiteY933" fmla="*/ 2496861 h 6858000"/>
              <a:gd name="connsiteX934" fmla="*/ 11823358 w 12192000"/>
              <a:gd name="connsiteY934" fmla="*/ 2455936 h 6858000"/>
              <a:gd name="connsiteX935" fmla="*/ 11831028 w 12192000"/>
              <a:gd name="connsiteY935" fmla="*/ 2440589 h 6858000"/>
              <a:gd name="connsiteX936" fmla="*/ 11813131 w 12192000"/>
              <a:gd name="connsiteY936" fmla="*/ 2343394 h 6858000"/>
              <a:gd name="connsiteX937" fmla="*/ 11813130 w 12192000"/>
              <a:gd name="connsiteY937" fmla="*/ 2269220 h 6858000"/>
              <a:gd name="connsiteX938" fmla="*/ 11859154 w 12192000"/>
              <a:gd name="connsiteY938" fmla="*/ 2230853 h 6858000"/>
              <a:gd name="connsiteX939" fmla="*/ 11923075 w 12192000"/>
              <a:gd name="connsiteY939" fmla="*/ 2197602 h 6858000"/>
              <a:gd name="connsiteX940" fmla="*/ 11917961 w 12192000"/>
              <a:gd name="connsiteY940" fmla="*/ 2141331 h 6858000"/>
              <a:gd name="connsiteX941" fmla="*/ 11877052 w 12192000"/>
              <a:gd name="connsiteY941" fmla="*/ 2113197 h 6858000"/>
              <a:gd name="connsiteX942" fmla="*/ 11841256 w 12192000"/>
              <a:gd name="connsiteY942" fmla="*/ 2041578 h 6858000"/>
              <a:gd name="connsiteX943" fmla="*/ 11841257 w 12192000"/>
              <a:gd name="connsiteY943" fmla="*/ 2010885 h 6858000"/>
              <a:gd name="connsiteX944" fmla="*/ 11861710 w 12192000"/>
              <a:gd name="connsiteY944" fmla="*/ 1977634 h 6858000"/>
              <a:gd name="connsiteX945" fmla="*/ 11892392 w 12192000"/>
              <a:gd name="connsiteY945" fmla="*/ 1954614 h 6858000"/>
              <a:gd name="connsiteX946" fmla="*/ 11887279 w 12192000"/>
              <a:gd name="connsiteY946" fmla="*/ 1847188 h 6858000"/>
              <a:gd name="connsiteX947" fmla="*/ 11833586 w 12192000"/>
              <a:gd name="connsiteY947" fmla="*/ 1842073 h 6858000"/>
              <a:gd name="connsiteX948" fmla="*/ 11836142 w 12192000"/>
              <a:gd name="connsiteY948" fmla="*/ 1821610 h 6858000"/>
              <a:gd name="connsiteX949" fmla="*/ 11838699 w 12192000"/>
              <a:gd name="connsiteY949" fmla="*/ 1778128 h 6858000"/>
              <a:gd name="connsiteX950" fmla="*/ 11833585 w 12192000"/>
              <a:gd name="connsiteY950" fmla="*/ 1724416 h 6858000"/>
              <a:gd name="connsiteX951" fmla="*/ 11887279 w 12192000"/>
              <a:gd name="connsiteY951" fmla="*/ 1678375 h 6858000"/>
              <a:gd name="connsiteX952" fmla="*/ 12020236 w 12192000"/>
              <a:gd name="connsiteY952" fmla="*/ 1637451 h 6858000"/>
              <a:gd name="connsiteX953" fmla="*/ 12061144 w 12192000"/>
              <a:gd name="connsiteY953" fmla="*/ 1616989 h 6858000"/>
              <a:gd name="connsiteX954" fmla="*/ 12071373 w 12192000"/>
              <a:gd name="connsiteY954" fmla="*/ 1586296 h 6858000"/>
              <a:gd name="connsiteX955" fmla="*/ 12045803 w 12192000"/>
              <a:gd name="connsiteY955" fmla="*/ 1565834 h 6858000"/>
              <a:gd name="connsiteX956" fmla="*/ 11999780 w 12192000"/>
              <a:gd name="connsiteY956" fmla="*/ 1573507 h 6858000"/>
              <a:gd name="connsiteX957" fmla="*/ 11943530 w 12192000"/>
              <a:gd name="connsiteY957" fmla="*/ 1570949 h 6858000"/>
              <a:gd name="connsiteX958" fmla="*/ 11917961 w 12192000"/>
              <a:gd name="connsiteY958" fmla="*/ 1573507 h 6858000"/>
              <a:gd name="connsiteX959" fmla="*/ 11874495 w 12192000"/>
              <a:gd name="connsiteY959" fmla="*/ 1601642 h 6858000"/>
              <a:gd name="connsiteX960" fmla="*/ 11841256 w 12192000"/>
              <a:gd name="connsiteY960" fmla="*/ 1604200 h 6858000"/>
              <a:gd name="connsiteX961" fmla="*/ 11907734 w 12192000"/>
              <a:gd name="connsiteY961" fmla="*/ 1524909 h 6858000"/>
              <a:gd name="connsiteX962" fmla="*/ 11923076 w 12192000"/>
              <a:gd name="connsiteY962" fmla="*/ 1489101 h 6858000"/>
              <a:gd name="connsiteX963" fmla="*/ 11923075 w 12192000"/>
              <a:gd name="connsiteY963" fmla="*/ 1478870 h 6858000"/>
              <a:gd name="connsiteX964" fmla="*/ 11938416 w 12192000"/>
              <a:gd name="connsiteY964" fmla="*/ 1299826 h 6858000"/>
              <a:gd name="connsiteX965" fmla="*/ 11935859 w 12192000"/>
              <a:gd name="connsiteY965" fmla="*/ 1294710 h 6858000"/>
              <a:gd name="connsiteX966" fmla="*/ 11930745 w 12192000"/>
              <a:gd name="connsiteY966" fmla="*/ 1215420 h 6858000"/>
              <a:gd name="connsiteX967" fmla="*/ 11923075 w 12192000"/>
              <a:gd name="connsiteY967" fmla="*/ 1125898 h 6858000"/>
              <a:gd name="connsiteX968" fmla="*/ 11958870 w 12192000"/>
              <a:gd name="connsiteY968" fmla="*/ 1087532 h 6858000"/>
              <a:gd name="connsiteX969" fmla="*/ 11992110 w 12192000"/>
              <a:gd name="connsiteY969" fmla="*/ 1054280 h 6858000"/>
              <a:gd name="connsiteX970" fmla="*/ 12002337 w 12192000"/>
              <a:gd name="connsiteY970" fmla="*/ 1044049 h 6858000"/>
              <a:gd name="connsiteX971" fmla="*/ 12061145 w 12192000"/>
              <a:gd name="connsiteY971" fmla="*/ 1013357 h 6858000"/>
              <a:gd name="connsiteX972" fmla="*/ 12063702 w 12192000"/>
              <a:gd name="connsiteY972" fmla="*/ 990336 h 6858000"/>
              <a:gd name="connsiteX973" fmla="*/ 12045803 w 12192000"/>
              <a:gd name="connsiteY973" fmla="*/ 977548 h 6858000"/>
              <a:gd name="connsiteX974" fmla="*/ 12056031 w 12192000"/>
              <a:gd name="connsiteY974" fmla="*/ 967317 h 6858000"/>
              <a:gd name="connsiteX975" fmla="*/ 12073929 w 12192000"/>
              <a:gd name="connsiteY975" fmla="*/ 939181 h 6858000"/>
              <a:gd name="connsiteX976" fmla="*/ 12058588 w 12192000"/>
              <a:gd name="connsiteY976" fmla="*/ 890583 h 6858000"/>
              <a:gd name="connsiteX977" fmla="*/ 12004894 w 12192000"/>
              <a:gd name="connsiteY977" fmla="*/ 857332 h 6858000"/>
              <a:gd name="connsiteX978" fmla="*/ 11958870 w 12192000"/>
              <a:gd name="connsiteY978" fmla="*/ 862448 h 6858000"/>
              <a:gd name="connsiteX979" fmla="*/ 11912849 w 12192000"/>
              <a:gd name="connsiteY979" fmla="*/ 918718 h 6858000"/>
              <a:gd name="connsiteX980" fmla="*/ 11915404 w 12192000"/>
              <a:gd name="connsiteY980" fmla="*/ 941739 h 6858000"/>
              <a:gd name="connsiteX981" fmla="*/ 11940973 w 12192000"/>
              <a:gd name="connsiteY981" fmla="*/ 987779 h 6858000"/>
              <a:gd name="connsiteX982" fmla="*/ 11871938 w 12192000"/>
              <a:gd name="connsiteY982" fmla="*/ 1054281 h 6858000"/>
              <a:gd name="connsiteX983" fmla="*/ 11813131 w 12192000"/>
              <a:gd name="connsiteY983" fmla="*/ 1013356 h 6858000"/>
              <a:gd name="connsiteX984" fmla="*/ 11731311 w 12192000"/>
              <a:gd name="connsiteY984" fmla="*/ 944297 h 6858000"/>
              <a:gd name="connsiteX985" fmla="*/ 11705743 w 12192000"/>
              <a:gd name="connsiteY985" fmla="*/ 934065 h 6858000"/>
              <a:gd name="connsiteX986" fmla="*/ 11662276 w 12192000"/>
              <a:gd name="connsiteY986" fmla="*/ 951970 h 6858000"/>
              <a:gd name="connsiteX987" fmla="*/ 11644378 w 12192000"/>
              <a:gd name="connsiteY987" fmla="*/ 969875 h 6858000"/>
              <a:gd name="connsiteX988" fmla="*/ 11583014 w 12192000"/>
              <a:gd name="connsiteY988" fmla="*/ 1051723 h 6858000"/>
              <a:gd name="connsiteX989" fmla="*/ 11565116 w 12192000"/>
              <a:gd name="connsiteY989" fmla="*/ 1051723 h 6858000"/>
              <a:gd name="connsiteX990" fmla="*/ 11526763 w 12192000"/>
              <a:gd name="connsiteY990" fmla="*/ 1003126 h 6858000"/>
              <a:gd name="connsiteX991" fmla="*/ 11462842 w 12192000"/>
              <a:gd name="connsiteY991" fmla="*/ 1072185 h 6858000"/>
              <a:gd name="connsiteX992" fmla="*/ 11442387 w 12192000"/>
              <a:gd name="connsiteY992" fmla="*/ 1100321 h 6858000"/>
              <a:gd name="connsiteX993" fmla="*/ 11434717 w 12192000"/>
              <a:gd name="connsiteY993" fmla="*/ 1105436 h 6858000"/>
              <a:gd name="connsiteX994" fmla="*/ 11352899 w 12192000"/>
              <a:gd name="connsiteY994" fmla="*/ 1084973 h 6858000"/>
              <a:gd name="connsiteX995" fmla="*/ 11242953 w 12192000"/>
              <a:gd name="connsiteY995" fmla="*/ 964759 h 6858000"/>
              <a:gd name="connsiteX996" fmla="*/ 11237842 w 12192000"/>
              <a:gd name="connsiteY996" fmla="*/ 939181 h 6858000"/>
              <a:gd name="connsiteX997" fmla="*/ 11248069 w 12192000"/>
              <a:gd name="connsiteY997" fmla="*/ 880352 h 6858000"/>
              <a:gd name="connsiteX998" fmla="*/ 11240396 w 12192000"/>
              <a:gd name="connsiteY998" fmla="*/ 857332 h 6858000"/>
              <a:gd name="connsiteX999" fmla="*/ 11196930 w 12192000"/>
              <a:gd name="connsiteY999" fmla="*/ 742233 h 6858000"/>
              <a:gd name="connsiteX1000" fmla="*/ 11191816 w 12192000"/>
              <a:gd name="connsiteY1000" fmla="*/ 729444 h 6858000"/>
              <a:gd name="connsiteX1001" fmla="*/ 11166248 w 12192000"/>
              <a:gd name="connsiteY1001" fmla="*/ 778041 h 6858000"/>
              <a:gd name="connsiteX1002" fmla="*/ 11104885 w 12192000"/>
              <a:gd name="connsiteY1002" fmla="*/ 911046 h 6858000"/>
              <a:gd name="connsiteX1003" fmla="*/ 11058860 w 12192000"/>
              <a:gd name="connsiteY1003" fmla="*/ 941739 h 6858000"/>
              <a:gd name="connsiteX1004" fmla="*/ 10920790 w 12192000"/>
              <a:gd name="connsiteY1004" fmla="*/ 911045 h 6858000"/>
              <a:gd name="connsiteX1005" fmla="*/ 10900336 w 12192000"/>
              <a:gd name="connsiteY1005" fmla="*/ 867564 h 6858000"/>
              <a:gd name="connsiteX1006" fmla="*/ 10887552 w 12192000"/>
              <a:gd name="connsiteY1006" fmla="*/ 737118 h 6858000"/>
              <a:gd name="connsiteX1007" fmla="*/ 10879881 w 12192000"/>
              <a:gd name="connsiteY1007" fmla="*/ 693636 h 6858000"/>
              <a:gd name="connsiteX1008" fmla="*/ 10877324 w 12192000"/>
              <a:gd name="connsiteY1008" fmla="*/ 422512 h 6858000"/>
              <a:gd name="connsiteX1009" fmla="*/ 10890108 w 12192000"/>
              <a:gd name="connsiteY1009" fmla="*/ 356011 h 6858000"/>
              <a:gd name="connsiteX1010" fmla="*/ 10890108 w 12192000"/>
              <a:gd name="connsiteY1010" fmla="*/ 289508 h 6858000"/>
              <a:gd name="connsiteX1011" fmla="*/ 10897779 w 12192000"/>
              <a:gd name="connsiteY1011" fmla="*/ 274162 h 6858000"/>
              <a:gd name="connsiteX1012" fmla="*/ 10892665 w 12192000"/>
              <a:gd name="connsiteY1012" fmla="*/ 248584 h 6858000"/>
              <a:gd name="connsiteX1013" fmla="*/ 10869655 w 12192000"/>
              <a:gd name="connsiteY1013" fmla="*/ 263930 h 6858000"/>
              <a:gd name="connsiteX1014" fmla="*/ 10859426 w 12192000"/>
              <a:gd name="connsiteY1014" fmla="*/ 294625 h 6858000"/>
              <a:gd name="connsiteX1015" fmla="*/ 10849199 w 12192000"/>
              <a:gd name="connsiteY1015" fmla="*/ 402050 h 6858000"/>
              <a:gd name="connsiteX1016" fmla="*/ 10849199 w 12192000"/>
              <a:gd name="connsiteY1016" fmla="*/ 673173 h 6858000"/>
              <a:gd name="connsiteX1017" fmla="*/ 10833859 w 12192000"/>
              <a:gd name="connsiteY1017" fmla="*/ 719214 h 6858000"/>
              <a:gd name="connsiteX1018" fmla="*/ 10813403 w 12192000"/>
              <a:gd name="connsiteY1018" fmla="*/ 844544 h 6858000"/>
              <a:gd name="connsiteX1019" fmla="*/ 10746926 w 12192000"/>
              <a:gd name="connsiteY1019" fmla="*/ 931508 h 6858000"/>
              <a:gd name="connsiteX1020" fmla="*/ 10619082 w 12192000"/>
              <a:gd name="connsiteY1020" fmla="*/ 931508 h 6858000"/>
              <a:gd name="connsiteX1021" fmla="*/ 10562832 w 12192000"/>
              <a:gd name="connsiteY1021" fmla="*/ 888026 h 6858000"/>
              <a:gd name="connsiteX1022" fmla="*/ 10529593 w 12192000"/>
              <a:gd name="connsiteY1022" fmla="*/ 813850 h 6858000"/>
              <a:gd name="connsiteX1023" fmla="*/ 10447774 w 12192000"/>
              <a:gd name="connsiteY1023" fmla="*/ 770369 h 6858000"/>
              <a:gd name="connsiteX1024" fmla="*/ 10458001 w 12192000"/>
              <a:gd name="connsiteY1024" fmla="*/ 882910 h 6858000"/>
              <a:gd name="connsiteX1025" fmla="*/ 10468228 w 12192000"/>
              <a:gd name="connsiteY1025" fmla="*/ 949413 h 6858000"/>
              <a:gd name="connsiteX1026" fmla="*/ 10460559 w 12192000"/>
              <a:gd name="connsiteY1026" fmla="*/ 967317 h 6858000"/>
              <a:gd name="connsiteX1027" fmla="*/ 10373625 w 12192000"/>
              <a:gd name="connsiteY1027" fmla="*/ 1023588 h 6858000"/>
              <a:gd name="connsiteX1028" fmla="*/ 10299477 w 12192000"/>
              <a:gd name="connsiteY1028" fmla="*/ 1046607 h 6858000"/>
              <a:gd name="connsiteX1029" fmla="*/ 10212544 w 12192000"/>
              <a:gd name="connsiteY1029" fmla="*/ 1028703 h 6858000"/>
              <a:gd name="connsiteX1030" fmla="*/ 10158851 w 12192000"/>
              <a:gd name="connsiteY1030" fmla="*/ 985221 h 6858000"/>
              <a:gd name="connsiteX1031" fmla="*/ 10130725 w 12192000"/>
              <a:gd name="connsiteY1031" fmla="*/ 998010 h 6858000"/>
              <a:gd name="connsiteX1032" fmla="*/ 10128168 w 12192000"/>
              <a:gd name="connsiteY1032" fmla="*/ 1044049 h 6858000"/>
              <a:gd name="connsiteX1033" fmla="*/ 10151180 w 12192000"/>
              <a:gd name="connsiteY1033" fmla="*/ 1120782 h 6858000"/>
              <a:gd name="connsiteX1034" fmla="*/ 10117940 w 12192000"/>
              <a:gd name="connsiteY1034" fmla="*/ 1187285 h 6858000"/>
              <a:gd name="connsiteX1035" fmla="*/ 10089815 w 12192000"/>
              <a:gd name="connsiteY1035" fmla="*/ 1182169 h 6858000"/>
              <a:gd name="connsiteX1036" fmla="*/ 10036121 w 12192000"/>
              <a:gd name="connsiteY1036" fmla="*/ 1125898 h 6858000"/>
              <a:gd name="connsiteX1037" fmla="*/ 9982428 w 12192000"/>
              <a:gd name="connsiteY1037" fmla="*/ 1128456 h 6858000"/>
              <a:gd name="connsiteX1038" fmla="*/ 9972201 w 12192000"/>
              <a:gd name="connsiteY1038" fmla="*/ 1166823 h 6858000"/>
              <a:gd name="connsiteX1039" fmla="*/ 10002882 w 12192000"/>
              <a:gd name="connsiteY1039" fmla="*/ 1246113 h 6858000"/>
              <a:gd name="connsiteX1040" fmla="*/ 9995213 w 12192000"/>
              <a:gd name="connsiteY1040" fmla="*/ 1289595 h 6858000"/>
              <a:gd name="connsiteX1041" fmla="*/ 9875040 w 12192000"/>
              <a:gd name="connsiteY1041" fmla="*/ 1391906 h 6858000"/>
              <a:gd name="connsiteX1042" fmla="*/ 9869926 w 12192000"/>
              <a:gd name="connsiteY1042" fmla="*/ 1391906 h 6858000"/>
              <a:gd name="connsiteX1043" fmla="*/ 9780437 w 12192000"/>
              <a:gd name="connsiteY1043" fmla="*/ 1330520 h 6858000"/>
              <a:gd name="connsiteX1044" fmla="*/ 9670492 w 12192000"/>
              <a:gd name="connsiteY1044" fmla="*/ 1246113 h 6858000"/>
              <a:gd name="connsiteX1045" fmla="*/ 9578447 w 12192000"/>
              <a:gd name="connsiteY1045" fmla="*/ 1151475 h 6858000"/>
              <a:gd name="connsiteX1046" fmla="*/ 9529866 w 12192000"/>
              <a:gd name="connsiteY1046" fmla="*/ 1092648 h 6858000"/>
              <a:gd name="connsiteX1047" fmla="*/ 9430148 w 12192000"/>
              <a:gd name="connsiteY1047" fmla="*/ 982663 h 6858000"/>
              <a:gd name="connsiteX1048" fmla="*/ 9399466 w 12192000"/>
              <a:gd name="connsiteY1048" fmla="*/ 941739 h 6858000"/>
              <a:gd name="connsiteX1049" fmla="*/ 9412251 w 12192000"/>
              <a:gd name="connsiteY1049" fmla="*/ 911046 h 6858000"/>
              <a:gd name="connsiteX1050" fmla="*/ 9417364 w 12192000"/>
              <a:gd name="connsiteY1050" fmla="*/ 903372 h 6858000"/>
              <a:gd name="connsiteX1051" fmla="*/ 9402023 w 12192000"/>
              <a:gd name="connsiteY1051" fmla="*/ 852217 h 6858000"/>
              <a:gd name="connsiteX1052" fmla="*/ 9353443 w 12192000"/>
              <a:gd name="connsiteY1052" fmla="*/ 739676 h 6858000"/>
              <a:gd name="connsiteX1053" fmla="*/ 9356002 w 12192000"/>
              <a:gd name="connsiteY1053" fmla="*/ 629691 h 6858000"/>
              <a:gd name="connsiteX1054" fmla="*/ 9384125 w 12192000"/>
              <a:gd name="connsiteY1054" fmla="*/ 591325 h 6858000"/>
              <a:gd name="connsiteX1055" fmla="*/ 9407137 w 12192000"/>
              <a:gd name="connsiteY1055" fmla="*/ 527381 h 6858000"/>
              <a:gd name="connsiteX1056" fmla="*/ 9430148 w 12192000"/>
              <a:gd name="connsiteY1056" fmla="*/ 491572 h 6858000"/>
              <a:gd name="connsiteX1057" fmla="*/ 9476172 w 12192000"/>
              <a:gd name="connsiteY1057" fmla="*/ 448090 h 6858000"/>
              <a:gd name="connsiteX1058" fmla="*/ 9499184 w 12192000"/>
              <a:gd name="connsiteY1058" fmla="*/ 396935 h 6858000"/>
              <a:gd name="connsiteX1059" fmla="*/ 9458274 w 12192000"/>
              <a:gd name="connsiteY1059" fmla="*/ 338107 h 6858000"/>
              <a:gd name="connsiteX1060" fmla="*/ 9432708 w 12192000"/>
              <a:gd name="connsiteY1060" fmla="*/ 338106 h 6858000"/>
              <a:gd name="connsiteX1061" fmla="*/ 9425035 w 12192000"/>
              <a:gd name="connsiteY1061" fmla="*/ 356011 h 6858000"/>
              <a:gd name="connsiteX1062" fmla="*/ 9396910 w 12192000"/>
              <a:gd name="connsiteY1062" fmla="*/ 450648 h 6858000"/>
              <a:gd name="connsiteX1063" fmla="*/ 9386683 w 12192000"/>
              <a:gd name="connsiteY1063" fmla="*/ 476226 h 6858000"/>
              <a:gd name="connsiteX1064" fmla="*/ 9345772 w 12192000"/>
              <a:gd name="connsiteY1064" fmla="*/ 542727 h 6858000"/>
              <a:gd name="connsiteX1065" fmla="*/ 9284408 w 12192000"/>
              <a:gd name="connsiteY1065" fmla="*/ 655269 h 6858000"/>
              <a:gd name="connsiteX1066" fmla="*/ 9243499 w 12192000"/>
              <a:gd name="connsiteY1066" fmla="*/ 698752 h 6858000"/>
              <a:gd name="connsiteX1067" fmla="*/ 9207703 w 12192000"/>
              <a:gd name="connsiteY1067" fmla="*/ 696194 h 6858000"/>
              <a:gd name="connsiteX1068" fmla="*/ 9171908 w 12192000"/>
              <a:gd name="connsiteY1068" fmla="*/ 645038 h 6858000"/>
              <a:gd name="connsiteX1069" fmla="*/ 9115656 w 12192000"/>
              <a:gd name="connsiteY1069" fmla="*/ 637365 h 6858000"/>
              <a:gd name="connsiteX1070" fmla="*/ 9008269 w 12192000"/>
              <a:gd name="connsiteY1070" fmla="*/ 655269 h 6858000"/>
              <a:gd name="connsiteX1071" fmla="*/ 8977586 w 12192000"/>
              <a:gd name="connsiteY1071" fmla="*/ 627133 h 6858000"/>
              <a:gd name="connsiteX1072" fmla="*/ 8969916 w 12192000"/>
              <a:gd name="connsiteY1072" fmla="*/ 575978 h 6858000"/>
              <a:gd name="connsiteX1073" fmla="*/ 8969917 w 12192000"/>
              <a:gd name="connsiteY1073" fmla="*/ 542727 h 6858000"/>
              <a:gd name="connsiteX1074" fmla="*/ 8921337 w 12192000"/>
              <a:gd name="connsiteY1074" fmla="*/ 524823 h 6858000"/>
              <a:gd name="connsiteX1075" fmla="*/ 8882983 w 12192000"/>
              <a:gd name="connsiteY1075" fmla="*/ 563189 h 6858000"/>
              <a:gd name="connsiteX1076" fmla="*/ 8859973 w 12192000"/>
              <a:gd name="connsiteY1076" fmla="*/ 583651 h 6858000"/>
              <a:gd name="connsiteX1077" fmla="*/ 8834403 w 12192000"/>
              <a:gd name="connsiteY1077" fmla="*/ 565747 h 6858000"/>
              <a:gd name="connsiteX1078" fmla="*/ 8813949 w 12192000"/>
              <a:gd name="connsiteY1078" fmla="*/ 499245 h 6858000"/>
              <a:gd name="connsiteX1079" fmla="*/ 8798607 w 12192000"/>
              <a:gd name="connsiteY1079" fmla="*/ 478783 h 6858000"/>
              <a:gd name="connsiteX1080" fmla="*/ 8773039 w 12192000"/>
              <a:gd name="connsiteY1080" fmla="*/ 481341 h 6858000"/>
              <a:gd name="connsiteX1081" fmla="*/ 8744914 w 12192000"/>
              <a:gd name="connsiteY1081" fmla="*/ 506919 h 6858000"/>
              <a:gd name="connsiteX1082" fmla="*/ 8704005 w 12192000"/>
              <a:gd name="connsiteY1082" fmla="*/ 542727 h 6858000"/>
              <a:gd name="connsiteX1083" fmla="*/ 8640083 w 12192000"/>
              <a:gd name="connsiteY1083" fmla="*/ 504361 h 6858000"/>
              <a:gd name="connsiteX1084" fmla="*/ 8599173 w 12192000"/>
              <a:gd name="connsiteY1084" fmla="*/ 435301 h 6858000"/>
              <a:gd name="connsiteX1085" fmla="*/ 8568491 w 12192000"/>
              <a:gd name="connsiteY1085" fmla="*/ 425070 h 6858000"/>
              <a:gd name="connsiteX1086" fmla="*/ 8540367 w 12192000"/>
              <a:gd name="connsiteY1086" fmla="*/ 512034 h 6858000"/>
              <a:gd name="connsiteX1087" fmla="*/ 8545480 w 12192000"/>
              <a:gd name="connsiteY1087" fmla="*/ 519707 h 6858000"/>
              <a:gd name="connsiteX1088" fmla="*/ 8494342 w 12192000"/>
              <a:gd name="connsiteY1088" fmla="*/ 535054 h 6858000"/>
              <a:gd name="connsiteX1089" fmla="*/ 8450877 w 12192000"/>
              <a:gd name="connsiteY1089" fmla="*/ 514592 h 6858000"/>
              <a:gd name="connsiteX1090" fmla="*/ 8443206 w 12192000"/>
              <a:gd name="connsiteY1090" fmla="*/ 506918 h 6858000"/>
              <a:gd name="connsiteX1091" fmla="*/ 8358830 w 12192000"/>
              <a:gd name="connsiteY1091" fmla="*/ 501803 h 6858000"/>
              <a:gd name="connsiteX1092" fmla="*/ 8310250 w 12192000"/>
              <a:gd name="connsiteY1092" fmla="*/ 496687 h 6858000"/>
              <a:gd name="connsiteX1093" fmla="*/ 8292945 w 12192000"/>
              <a:gd name="connsiteY1093" fmla="*/ 466394 h 6858000"/>
              <a:gd name="connsiteX1094" fmla="*/ 8293573 w 12192000"/>
              <a:gd name="connsiteY1094" fmla="*/ 462995 h 6858000"/>
              <a:gd name="connsiteX1095" fmla="*/ 8293394 w 12192000"/>
              <a:gd name="connsiteY1095" fmla="*/ 448357 h 6858000"/>
              <a:gd name="connsiteX1096" fmla="*/ 8285333 w 12192000"/>
              <a:gd name="connsiteY1096" fmla="*/ 441218 h 6858000"/>
              <a:gd name="connsiteX1097" fmla="*/ 8282125 w 12192000"/>
              <a:gd name="connsiteY1097" fmla="*/ 430186 h 6858000"/>
              <a:gd name="connsiteX1098" fmla="*/ 8238658 w 12192000"/>
              <a:gd name="connsiteY1098" fmla="*/ 294624 h 6858000"/>
              <a:gd name="connsiteX1099" fmla="*/ 8200305 w 12192000"/>
              <a:gd name="connsiteY1099" fmla="*/ 235795 h 6858000"/>
              <a:gd name="connsiteX1100" fmla="*/ 8172820 w 12192000"/>
              <a:gd name="connsiteY1100" fmla="*/ 217571 h 6858000"/>
              <a:gd name="connsiteX1101" fmla="*/ 0 w 12192000"/>
              <a:gd name="connsiteY1101" fmla="*/ 0 h 6858000"/>
              <a:gd name="connsiteX1102" fmla="*/ 12192000 w 12192000"/>
              <a:gd name="connsiteY1102" fmla="*/ 0 h 6858000"/>
              <a:gd name="connsiteX1103" fmla="*/ 12192000 w 12192000"/>
              <a:gd name="connsiteY1103" fmla="*/ 6858000 h 6858000"/>
              <a:gd name="connsiteX1104" fmla="*/ 0 w 12192000"/>
              <a:gd name="connsiteY110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</a:cxnLst>
            <a:rect l="l" t="t" r="r" b="b"/>
            <a:pathLst>
              <a:path w="12192000" h="6858000">
                <a:moveTo>
                  <a:pt x="7768088" y="791795"/>
                </a:moveTo>
                <a:lnTo>
                  <a:pt x="7770756" y="795947"/>
                </a:lnTo>
                <a:cubicBezTo>
                  <a:pt x="7772034" y="801062"/>
                  <a:pt x="7772034" y="806817"/>
                  <a:pt x="7770755" y="811293"/>
                </a:cubicBezTo>
                <a:lnTo>
                  <a:pt x="7763398" y="818653"/>
                </a:lnTo>
                <a:close/>
                <a:moveTo>
                  <a:pt x="8172820" y="217571"/>
                </a:moveTo>
                <a:cubicBezTo>
                  <a:pt x="8161953" y="214694"/>
                  <a:pt x="8149169" y="215334"/>
                  <a:pt x="8133827" y="220449"/>
                </a:cubicBezTo>
                <a:cubicBezTo>
                  <a:pt x="8161953" y="246027"/>
                  <a:pt x="8136385" y="281835"/>
                  <a:pt x="8159396" y="307413"/>
                </a:cubicBezTo>
                <a:cubicBezTo>
                  <a:pt x="8156839" y="345779"/>
                  <a:pt x="8177294" y="376473"/>
                  <a:pt x="8184965" y="409723"/>
                </a:cubicBezTo>
                <a:cubicBezTo>
                  <a:pt x="8190078" y="442974"/>
                  <a:pt x="8200306" y="478783"/>
                  <a:pt x="8213090" y="509477"/>
                </a:cubicBezTo>
                <a:cubicBezTo>
                  <a:pt x="8236102" y="560631"/>
                  <a:pt x="8190078" y="591325"/>
                  <a:pt x="8149168" y="583651"/>
                </a:cubicBezTo>
                <a:cubicBezTo>
                  <a:pt x="8141498" y="583651"/>
                  <a:pt x="8136384" y="578536"/>
                  <a:pt x="8133828" y="573421"/>
                </a:cubicBezTo>
                <a:cubicBezTo>
                  <a:pt x="8128713" y="568305"/>
                  <a:pt x="8128714" y="560631"/>
                  <a:pt x="8126157" y="555516"/>
                </a:cubicBezTo>
                <a:cubicBezTo>
                  <a:pt x="8110816" y="540170"/>
                  <a:pt x="8092918" y="529938"/>
                  <a:pt x="8075020" y="535054"/>
                </a:cubicBezTo>
                <a:cubicBezTo>
                  <a:pt x="8054565" y="540169"/>
                  <a:pt x="8052009" y="560632"/>
                  <a:pt x="8046894" y="575978"/>
                </a:cubicBezTo>
                <a:cubicBezTo>
                  <a:pt x="8044337" y="583652"/>
                  <a:pt x="8046895" y="591325"/>
                  <a:pt x="8046894" y="596440"/>
                </a:cubicBezTo>
                <a:cubicBezTo>
                  <a:pt x="8044337" y="647596"/>
                  <a:pt x="8016212" y="685962"/>
                  <a:pt x="7970189" y="696194"/>
                </a:cubicBezTo>
                <a:cubicBezTo>
                  <a:pt x="7959962" y="698752"/>
                  <a:pt x="7947177" y="698751"/>
                  <a:pt x="7934393" y="693636"/>
                </a:cubicBezTo>
                <a:cubicBezTo>
                  <a:pt x="7901154" y="678289"/>
                  <a:pt x="7862801" y="683405"/>
                  <a:pt x="7827006" y="668058"/>
                </a:cubicBezTo>
                <a:cubicBezTo>
                  <a:pt x="7821892" y="665500"/>
                  <a:pt x="7809108" y="673173"/>
                  <a:pt x="7803994" y="678289"/>
                </a:cubicBezTo>
                <a:cubicBezTo>
                  <a:pt x="7798880" y="683406"/>
                  <a:pt x="7793767" y="688521"/>
                  <a:pt x="7788973" y="694275"/>
                </a:cubicBezTo>
                <a:lnTo>
                  <a:pt x="7780206" y="707536"/>
                </a:lnTo>
                <a:lnTo>
                  <a:pt x="7778081" y="697004"/>
                </a:lnTo>
                <a:cubicBezTo>
                  <a:pt x="7772380" y="696572"/>
                  <a:pt x="7769753" y="700962"/>
                  <a:pt x="7767126" y="705352"/>
                </a:cubicBezTo>
                <a:lnTo>
                  <a:pt x="7753961" y="722432"/>
                </a:lnTo>
                <a:lnTo>
                  <a:pt x="7745187" y="719213"/>
                </a:lnTo>
                <a:cubicBezTo>
                  <a:pt x="7742630" y="716655"/>
                  <a:pt x="7740073" y="711540"/>
                  <a:pt x="7734960" y="708982"/>
                </a:cubicBezTo>
                <a:cubicBezTo>
                  <a:pt x="7727289" y="706425"/>
                  <a:pt x="7717061" y="703867"/>
                  <a:pt x="7711947" y="708982"/>
                </a:cubicBezTo>
                <a:cubicBezTo>
                  <a:pt x="7704277" y="719214"/>
                  <a:pt x="7711948" y="724329"/>
                  <a:pt x="7717062" y="732002"/>
                </a:cubicBezTo>
                <a:lnTo>
                  <a:pt x="7734360" y="747864"/>
                </a:lnTo>
                <a:lnTo>
                  <a:pt x="7728802" y="755074"/>
                </a:lnTo>
                <a:cubicBezTo>
                  <a:pt x="7713028" y="768362"/>
                  <a:pt x="7693962" y="777817"/>
                  <a:pt x="7670723" y="781795"/>
                </a:cubicBezTo>
                <a:cubicBezTo>
                  <a:pt x="7662394" y="785752"/>
                  <a:pt x="7657574" y="788829"/>
                  <a:pt x="7652320" y="797609"/>
                </a:cubicBezTo>
                <a:cubicBezTo>
                  <a:pt x="7647513" y="815598"/>
                  <a:pt x="7626035" y="826590"/>
                  <a:pt x="7630886" y="853340"/>
                </a:cubicBezTo>
                <a:cubicBezTo>
                  <a:pt x="7633960" y="858160"/>
                  <a:pt x="7626080" y="871330"/>
                  <a:pt x="7613363" y="872662"/>
                </a:cubicBezTo>
                <a:cubicBezTo>
                  <a:pt x="7557678" y="881067"/>
                  <a:pt x="7512095" y="907443"/>
                  <a:pt x="7457289" y="919356"/>
                </a:cubicBezTo>
                <a:cubicBezTo>
                  <a:pt x="7425722" y="927293"/>
                  <a:pt x="7406828" y="889158"/>
                  <a:pt x="7376575" y="894898"/>
                </a:cubicBezTo>
                <a:cubicBezTo>
                  <a:pt x="7376575" y="894898"/>
                  <a:pt x="7373500" y="890078"/>
                  <a:pt x="7372620" y="886571"/>
                </a:cubicBezTo>
                <a:cubicBezTo>
                  <a:pt x="7371292" y="873852"/>
                  <a:pt x="7368650" y="863329"/>
                  <a:pt x="7369517" y="851924"/>
                </a:cubicBezTo>
                <a:cubicBezTo>
                  <a:pt x="7365979" y="822980"/>
                  <a:pt x="7372084" y="787883"/>
                  <a:pt x="7350130" y="759840"/>
                </a:cubicBezTo>
                <a:cubicBezTo>
                  <a:pt x="7331280" y="766444"/>
                  <a:pt x="7309788" y="762524"/>
                  <a:pt x="7292264" y="781846"/>
                </a:cubicBezTo>
                <a:cubicBezTo>
                  <a:pt x="7287444" y="784923"/>
                  <a:pt x="7275161" y="780552"/>
                  <a:pt x="7276907" y="772655"/>
                </a:cubicBezTo>
                <a:cubicBezTo>
                  <a:pt x="7285206" y="738871"/>
                  <a:pt x="7260178" y="706008"/>
                  <a:pt x="7266283" y="670911"/>
                </a:cubicBezTo>
                <a:cubicBezTo>
                  <a:pt x="7268029" y="663013"/>
                  <a:pt x="7260567" y="655567"/>
                  <a:pt x="7260119" y="646357"/>
                </a:cubicBezTo>
                <a:cubicBezTo>
                  <a:pt x="7260538" y="625741"/>
                  <a:pt x="7236419" y="626211"/>
                  <a:pt x="7232016" y="608673"/>
                </a:cubicBezTo>
                <a:cubicBezTo>
                  <a:pt x="7231568" y="599462"/>
                  <a:pt x="7216225" y="605184"/>
                  <a:pt x="7204822" y="604322"/>
                </a:cubicBezTo>
                <a:cubicBezTo>
                  <a:pt x="7167539" y="596913"/>
                  <a:pt x="7134226" y="612747"/>
                  <a:pt x="7099152" y="621564"/>
                </a:cubicBezTo>
                <a:cubicBezTo>
                  <a:pt x="7074599" y="627737"/>
                  <a:pt x="7050928" y="637416"/>
                  <a:pt x="7027675" y="626482"/>
                </a:cubicBezTo>
                <a:cubicBezTo>
                  <a:pt x="7019751" y="594912"/>
                  <a:pt x="7011825" y="563342"/>
                  <a:pt x="7002588" y="533967"/>
                </a:cubicBezTo>
                <a:cubicBezTo>
                  <a:pt x="7017050" y="524737"/>
                  <a:pt x="7031513" y="515507"/>
                  <a:pt x="7048169" y="507591"/>
                </a:cubicBezTo>
                <a:cubicBezTo>
                  <a:pt x="7056498" y="503633"/>
                  <a:pt x="7060439" y="497048"/>
                  <a:pt x="7062185" y="489151"/>
                </a:cubicBezTo>
                <a:cubicBezTo>
                  <a:pt x="7068737" y="463265"/>
                  <a:pt x="7062574" y="438710"/>
                  <a:pt x="7051589" y="417233"/>
                </a:cubicBezTo>
                <a:cubicBezTo>
                  <a:pt x="7045874" y="401888"/>
                  <a:pt x="7027890" y="397087"/>
                  <a:pt x="7014725" y="389209"/>
                </a:cubicBezTo>
                <a:cubicBezTo>
                  <a:pt x="7002442" y="384839"/>
                  <a:pt x="6991368" y="383428"/>
                  <a:pt x="6981007" y="383935"/>
                </a:cubicBezTo>
                <a:cubicBezTo>
                  <a:pt x="6970648" y="384441"/>
                  <a:pt x="6961002" y="386866"/>
                  <a:pt x="6951576" y="390168"/>
                </a:cubicBezTo>
                <a:cubicBezTo>
                  <a:pt x="6934920" y="398084"/>
                  <a:pt x="6923531" y="412135"/>
                  <a:pt x="6913457" y="423990"/>
                </a:cubicBezTo>
                <a:cubicBezTo>
                  <a:pt x="6901189" y="434533"/>
                  <a:pt x="6913919" y="448113"/>
                  <a:pt x="6914367" y="457323"/>
                </a:cubicBezTo>
                <a:cubicBezTo>
                  <a:pt x="6913933" y="463026"/>
                  <a:pt x="6917008" y="467847"/>
                  <a:pt x="6917889" y="471355"/>
                </a:cubicBezTo>
                <a:cubicBezTo>
                  <a:pt x="6910441" y="478821"/>
                  <a:pt x="6901218" y="464358"/>
                  <a:pt x="6895964" y="473138"/>
                </a:cubicBezTo>
                <a:cubicBezTo>
                  <a:pt x="6889829" y="478409"/>
                  <a:pt x="6881069" y="488070"/>
                  <a:pt x="6886336" y="494203"/>
                </a:cubicBezTo>
                <a:cubicBezTo>
                  <a:pt x="6906962" y="509528"/>
                  <a:pt x="6892962" y="542880"/>
                  <a:pt x="6921036" y="550740"/>
                </a:cubicBezTo>
                <a:cubicBezTo>
                  <a:pt x="6925424" y="553366"/>
                  <a:pt x="6924991" y="559068"/>
                  <a:pt x="6924559" y="564770"/>
                </a:cubicBezTo>
                <a:cubicBezTo>
                  <a:pt x="6921065" y="580565"/>
                  <a:pt x="6924587" y="594596"/>
                  <a:pt x="6936005" y="610372"/>
                </a:cubicBezTo>
                <a:cubicBezTo>
                  <a:pt x="6945229" y="624834"/>
                  <a:pt x="6956213" y="646311"/>
                  <a:pt x="6947018" y="661675"/>
                </a:cubicBezTo>
                <a:cubicBezTo>
                  <a:pt x="6931257" y="688011"/>
                  <a:pt x="6921196" y="714780"/>
                  <a:pt x="6894465" y="734552"/>
                </a:cubicBezTo>
                <a:cubicBezTo>
                  <a:pt x="6875181" y="746858"/>
                  <a:pt x="6844062" y="764004"/>
                  <a:pt x="6849360" y="799964"/>
                </a:cubicBezTo>
                <a:cubicBezTo>
                  <a:pt x="6851553" y="801277"/>
                  <a:pt x="6845852" y="800845"/>
                  <a:pt x="6844539" y="803041"/>
                </a:cubicBezTo>
                <a:lnTo>
                  <a:pt x="6812156" y="849121"/>
                </a:lnTo>
                <a:lnTo>
                  <a:pt x="6806639" y="850395"/>
                </a:lnTo>
                <a:cubicBezTo>
                  <a:pt x="6801525" y="852954"/>
                  <a:pt x="6798968" y="858069"/>
                  <a:pt x="6796412" y="860626"/>
                </a:cubicBezTo>
                <a:cubicBezTo>
                  <a:pt x="6781070" y="870857"/>
                  <a:pt x="6770843" y="870857"/>
                  <a:pt x="6765729" y="855511"/>
                </a:cubicBezTo>
                <a:cubicBezTo>
                  <a:pt x="6758058" y="840165"/>
                  <a:pt x="6747831" y="829933"/>
                  <a:pt x="6737604" y="819702"/>
                </a:cubicBezTo>
                <a:cubicBezTo>
                  <a:pt x="6732490" y="814586"/>
                  <a:pt x="6719706" y="806913"/>
                  <a:pt x="6714593" y="809471"/>
                </a:cubicBezTo>
                <a:cubicBezTo>
                  <a:pt x="6678796" y="824818"/>
                  <a:pt x="6640444" y="819703"/>
                  <a:pt x="6607204" y="835049"/>
                </a:cubicBezTo>
                <a:cubicBezTo>
                  <a:pt x="6594421" y="840164"/>
                  <a:pt x="6581637" y="840164"/>
                  <a:pt x="6571409" y="837607"/>
                </a:cubicBezTo>
                <a:cubicBezTo>
                  <a:pt x="6525386" y="827375"/>
                  <a:pt x="6497261" y="789009"/>
                  <a:pt x="6494704" y="737854"/>
                </a:cubicBezTo>
                <a:cubicBezTo>
                  <a:pt x="6494703" y="732738"/>
                  <a:pt x="6497260" y="725065"/>
                  <a:pt x="6494704" y="717391"/>
                </a:cubicBezTo>
                <a:cubicBezTo>
                  <a:pt x="6489590" y="702045"/>
                  <a:pt x="6487033" y="681583"/>
                  <a:pt x="6466578" y="676468"/>
                </a:cubicBezTo>
                <a:cubicBezTo>
                  <a:pt x="6448680" y="671352"/>
                  <a:pt x="6430783" y="681583"/>
                  <a:pt x="6415441" y="696930"/>
                </a:cubicBezTo>
                <a:cubicBezTo>
                  <a:pt x="6412885" y="702045"/>
                  <a:pt x="6412885" y="709719"/>
                  <a:pt x="6407771" y="714834"/>
                </a:cubicBezTo>
                <a:cubicBezTo>
                  <a:pt x="6405214" y="719949"/>
                  <a:pt x="6400100" y="725065"/>
                  <a:pt x="6392429" y="725064"/>
                </a:cubicBezTo>
                <a:cubicBezTo>
                  <a:pt x="6351520" y="732738"/>
                  <a:pt x="6305497" y="702045"/>
                  <a:pt x="6328509" y="650890"/>
                </a:cubicBezTo>
                <a:cubicBezTo>
                  <a:pt x="6341292" y="620197"/>
                  <a:pt x="6351520" y="584388"/>
                  <a:pt x="6356633" y="551137"/>
                </a:cubicBezTo>
                <a:cubicBezTo>
                  <a:pt x="6364304" y="517885"/>
                  <a:pt x="6384759" y="487192"/>
                  <a:pt x="6382202" y="448826"/>
                </a:cubicBezTo>
                <a:cubicBezTo>
                  <a:pt x="6405214" y="423249"/>
                  <a:pt x="6379645" y="387440"/>
                  <a:pt x="6407770" y="361862"/>
                </a:cubicBezTo>
                <a:cubicBezTo>
                  <a:pt x="6377089" y="351631"/>
                  <a:pt x="6356634" y="359304"/>
                  <a:pt x="6341292" y="377208"/>
                </a:cubicBezTo>
                <a:cubicBezTo>
                  <a:pt x="6323394" y="392555"/>
                  <a:pt x="6310610" y="415575"/>
                  <a:pt x="6302940" y="436037"/>
                </a:cubicBezTo>
                <a:cubicBezTo>
                  <a:pt x="6285042" y="482077"/>
                  <a:pt x="6274815" y="528117"/>
                  <a:pt x="6259474" y="571599"/>
                </a:cubicBezTo>
                <a:cubicBezTo>
                  <a:pt x="6251802" y="594619"/>
                  <a:pt x="6249246" y="620197"/>
                  <a:pt x="6231347" y="638101"/>
                </a:cubicBezTo>
                <a:cubicBezTo>
                  <a:pt x="6210894" y="658563"/>
                  <a:pt x="6205779" y="658563"/>
                  <a:pt x="6182768" y="643216"/>
                </a:cubicBezTo>
                <a:cubicBezTo>
                  <a:pt x="6144415" y="615081"/>
                  <a:pt x="6131631" y="617639"/>
                  <a:pt x="6098392" y="648332"/>
                </a:cubicBezTo>
                <a:cubicBezTo>
                  <a:pt x="6095836" y="650890"/>
                  <a:pt x="6093279" y="653447"/>
                  <a:pt x="6090722" y="656005"/>
                </a:cubicBezTo>
                <a:lnTo>
                  <a:pt x="6087754" y="658371"/>
                </a:lnTo>
                <a:lnTo>
                  <a:pt x="6089140" y="649692"/>
                </a:lnTo>
                <a:cubicBezTo>
                  <a:pt x="6107914" y="604617"/>
                  <a:pt x="6122934" y="552031"/>
                  <a:pt x="6130443" y="503200"/>
                </a:cubicBezTo>
                <a:cubicBezTo>
                  <a:pt x="6141708" y="454370"/>
                  <a:pt x="6171747" y="409296"/>
                  <a:pt x="6167993" y="352953"/>
                </a:cubicBezTo>
                <a:cubicBezTo>
                  <a:pt x="6201785" y="315391"/>
                  <a:pt x="6164237" y="262804"/>
                  <a:pt x="6205540" y="225243"/>
                </a:cubicBezTo>
                <a:cubicBezTo>
                  <a:pt x="6194276" y="221486"/>
                  <a:pt x="6183950" y="219374"/>
                  <a:pt x="6174445" y="218728"/>
                </a:cubicBezTo>
                <a:cubicBezTo>
                  <a:pt x="6145932" y="216791"/>
                  <a:pt x="6124812" y="228060"/>
                  <a:pt x="6107914" y="247780"/>
                </a:cubicBezTo>
                <a:cubicBezTo>
                  <a:pt x="6081631" y="270317"/>
                  <a:pt x="6062856" y="304123"/>
                  <a:pt x="6051592" y="334172"/>
                </a:cubicBezTo>
                <a:cubicBezTo>
                  <a:pt x="6025308" y="401783"/>
                  <a:pt x="6010289" y="469395"/>
                  <a:pt x="5987760" y="533250"/>
                </a:cubicBezTo>
                <a:lnTo>
                  <a:pt x="5976689" y="571320"/>
                </a:lnTo>
                <a:lnTo>
                  <a:pt x="5973106" y="566483"/>
                </a:lnTo>
                <a:cubicBezTo>
                  <a:pt x="5962879" y="558810"/>
                  <a:pt x="5950095" y="561368"/>
                  <a:pt x="5942426" y="576715"/>
                </a:cubicBezTo>
                <a:cubicBezTo>
                  <a:pt x="5929640" y="599734"/>
                  <a:pt x="5914299" y="622754"/>
                  <a:pt x="5901515" y="645774"/>
                </a:cubicBezTo>
                <a:lnTo>
                  <a:pt x="5897212" y="651179"/>
                </a:lnTo>
                <a:lnTo>
                  <a:pt x="5896294" y="650983"/>
                </a:lnTo>
                <a:cubicBezTo>
                  <a:pt x="5890370" y="648283"/>
                  <a:pt x="5883564" y="644057"/>
                  <a:pt x="5875115" y="638423"/>
                </a:cubicBezTo>
                <a:cubicBezTo>
                  <a:pt x="5832873" y="607434"/>
                  <a:pt x="5811752" y="601800"/>
                  <a:pt x="5783239" y="619935"/>
                </a:cubicBezTo>
                <a:lnTo>
                  <a:pt x="5775361" y="626329"/>
                </a:lnTo>
                <a:lnTo>
                  <a:pt x="5768558" y="622754"/>
                </a:lnTo>
                <a:cubicBezTo>
                  <a:pt x="5760890" y="622754"/>
                  <a:pt x="5755775" y="607407"/>
                  <a:pt x="5742990" y="620196"/>
                </a:cubicBezTo>
                <a:cubicBezTo>
                  <a:pt x="5737877" y="627870"/>
                  <a:pt x="5730207" y="625312"/>
                  <a:pt x="5727649" y="640658"/>
                </a:cubicBezTo>
                <a:lnTo>
                  <a:pt x="5719716" y="673321"/>
                </a:lnTo>
                <a:lnTo>
                  <a:pt x="5712250" y="679271"/>
                </a:lnTo>
                <a:cubicBezTo>
                  <a:pt x="5701454" y="683497"/>
                  <a:pt x="5689250" y="685376"/>
                  <a:pt x="5676109" y="687254"/>
                </a:cubicBezTo>
                <a:cubicBezTo>
                  <a:pt x="5673292" y="688192"/>
                  <a:pt x="5667191" y="687723"/>
                  <a:pt x="5659623" y="686373"/>
                </a:cubicBezTo>
                <a:lnTo>
                  <a:pt x="5652882" y="684730"/>
                </a:lnTo>
                <a:lnTo>
                  <a:pt x="5646150" y="677746"/>
                </a:lnTo>
                <a:cubicBezTo>
                  <a:pt x="5638159" y="672631"/>
                  <a:pt x="5627932" y="670073"/>
                  <a:pt x="5620262" y="666236"/>
                </a:cubicBezTo>
                <a:cubicBezTo>
                  <a:pt x="5616427" y="664318"/>
                  <a:pt x="5612431" y="663678"/>
                  <a:pt x="5608356" y="663998"/>
                </a:cubicBezTo>
                <a:lnTo>
                  <a:pt x="5602386" y="665694"/>
                </a:lnTo>
                <a:lnTo>
                  <a:pt x="5601012" y="664716"/>
                </a:lnTo>
                <a:cubicBezTo>
                  <a:pt x="5601013" y="660960"/>
                  <a:pt x="5608521" y="657204"/>
                  <a:pt x="5608522" y="653447"/>
                </a:cubicBezTo>
                <a:cubicBezTo>
                  <a:pt x="5619786" y="597105"/>
                  <a:pt x="5604768" y="552031"/>
                  <a:pt x="5567218" y="525738"/>
                </a:cubicBezTo>
                <a:cubicBezTo>
                  <a:pt x="5552199" y="514469"/>
                  <a:pt x="5533425" y="518225"/>
                  <a:pt x="5522161" y="540762"/>
                </a:cubicBezTo>
                <a:cubicBezTo>
                  <a:pt x="5503386" y="574568"/>
                  <a:pt x="5480857" y="608374"/>
                  <a:pt x="5462083" y="642180"/>
                </a:cubicBezTo>
                <a:cubicBezTo>
                  <a:pt x="5443309" y="683497"/>
                  <a:pt x="5398251" y="675985"/>
                  <a:pt x="5368213" y="698521"/>
                </a:cubicBezTo>
                <a:cubicBezTo>
                  <a:pt x="5345684" y="683497"/>
                  <a:pt x="5315644" y="679741"/>
                  <a:pt x="5308135" y="645936"/>
                </a:cubicBezTo>
                <a:cubicBezTo>
                  <a:pt x="5304380" y="630910"/>
                  <a:pt x="5289361" y="612130"/>
                  <a:pt x="5266832" y="608374"/>
                </a:cubicBezTo>
                <a:cubicBezTo>
                  <a:pt x="5255568" y="608374"/>
                  <a:pt x="5248057" y="585837"/>
                  <a:pt x="5229284" y="604618"/>
                </a:cubicBezTo>
                <a:cubicBezTo>
                  <a:pt x="5221774" y="615885"/>
                  <a:pt x="5210509" y="612130"/>
                  <a:pt x="5206754" y="634667"/>
                </a:cubicBezTo>
                <a:lnTo>
                  <a:pt x="5195121" y="682560"/>
                </a:lnTo>
                <a:lnTo>
                  <a:pt x="5180164" y="648972"/>
                </a:lnTo>
                <a:cubicBezTo>
                  <a:pt x="5174093" y="637462"/>
                  <a:pt x="5166421" y="626590"/>
                  <a:pt x="5154915" y="617639"/>
                </a:cubicBezTo>
                <a:cubicBezTo>
                  <a:pt x="5144688" y="612523"/>
                  <a:pt x="5144688" y="602293"/>
                  <a:pt x="5144688" y="592061"/>
                </a:cubicBezTo>
                <a:cubicBezTo>
                  <a:pt x="5152358" y="556252"/>
                  <a:pt x="5134461" y="525559"/>
                  <a:pt x="5116562" y="497424"/>
                </a:cubicBezTo>
                <a:cubicBezTo>
                  <a:pt x="5114006" y="492309"/>
                  <a:pt x="5116563" y="482077"/>
                  <a:pt x="5108893" y="479520"/>
                </a:cubicBezTo>
                <a:cubicBezTo>
                  <a:pt x="5098665" y="479520"/>
                  <a:pt x="5090995" y="479520"/>
                  <a:pt x="5083324" y="479519"/>
                </a:cubicBezTo>
                <a:cubicBezTo>
                  <a:pt x="5062868" y="484635"/>
                  <a:pt x="5042414" y="517886"/>
                  <a:pt x="5042414" y="538348"/>
                </a:cubicBezTo>
                <a:cubicBezTo>
                  <a:pt x="5042414" y="558810"/>
                  <a:pt x="5052642" y="576715"/>
                  <a:pt x="5065425" y="589503"/>
                </a:cubicBezTo>
                <a:cubicBezTo>
                  <a:pt x="5080767" y="604850"/>
                  <a:pt x="5093551" y="620197"/>
                  <a:pt x="5111448" y="632985"/>
                </a:cubicBezTo>
                <a:cubicBezTo>
                  <a:pt x="5124234" y="643217"/>
                  <a:pt x="5124234" y="661120"/>
                  <a:pt x="5134460" y="668794"/>
                </a:cubicBezTo>
                <a:cubicBezTo>
                  <a:pt x="5124234" y="696930"/>
                  <a:pt x="5149802" y="712275"/>
                  <a:pt x="5157473" y="732738"/>
                </a:cubicBezTo>
                <a:lnTo>
                  <a:pt x="5166315" y="749420"/>
                </a:lnTo>
                <a:lnTo>
                  <a:pt x="5163574" y="753926"/>
                </a:lnTo>
                <a:cubicBezTo>
                  <a:pt x="5157003" y="758620"/>
                  <a:pt x="5148554" y="760499"/>
                  <a:pt x="5139168" y="758621"/>
                </a:cubicBezTo>
                <a:cubicBezTo>
                  <a:pt x="5116639" y="758621"/>
                  <a:pt x="5101619" y="747352"/>
                  <a:pt x="5105374" y="728572"/>
                </a:cubicBezTo>
                <a:cubicBezTo>
                  <a:pt x="5109129" y="687253"/>
                  <a:pt x="5071580" y="683497"/>
                  <a:pt x="5049051" y="672229"/>
                </a:cubicBezTo>
                <a:cubicBezTo>
                  <a:pt x="5026523" y="660961"/>
                  <a:pt x="5000239" y="679741"/>
                  <a:pt x="4977709" y="698522"/>
                </a:cubicBezTo>
                <a:cubicBezTo>
                  <a:pt x="4958935" y="709790"/>
                  <a:pt x="4962690" y="728572"/>
                  <a:pt x="4977710" y="747353"/>
                </a:cubicBezTo>
                <a:cubicBezTo>
                  <a:pt x="5000240" y="777402"/>
                  <a:pt x="4966445" y="796183"/>
                  <a:pt x="4966445" y="822476"/>
                </a:cubicBezTo>
                <a:cubicBezTo>
                  <a:pt x="4966445" y="841257"/>
                  <a:pt x="4943916" y="856281"/>
                  <a:pt x="4921387" y="863793"/>
                </a:cubicBezTo>
                <a:cubicBezTo>
                  <a:pt x="4865064" y="882575"/>
                  <a:pt x="4808742" y="897599"/>
                  <a:pt x="4763684" y="837501"/>
                </a:cubicBezTo>
                <a:cubicBezTo>
                  <a:pt x="4741155" y="803695"/>
                  <a:pt x="4703606" y="814964"/>
                  <a:pt x="4681077" y="848769"/>
                </a:cubicBezTo>
                <a:cubicBezTo>
                  <a:pt x="4666058" y="875062"/>
                  <a:pt x="4651039" y="901356"/>
                  <a:pt x="4628510" y="923893"/>
                </a:cubicBezTo>
                <a:cubicBezTo>
                  <a:pt x="4609736" y="946430"/>
                  <a:pt x="4590961" y="946430"/>
                  <a:pt x="4575942" y="927649"/>
                </a:cubicBezTo>
                <a:cubicBezTo>
                  <a:pt x="4553414" y="908868"/>
                  <a:pt x="4530884" y="890087"/>
                  <a:pt x="4515865" y="863793"/>
                </a:cubicBezTo>
                <a:cubicBezTo>
                  <a:pt x="4482072" y="807451"/>
                  <a:pt x="4452033" y="754865"/>
                  <a:pt x="4425749" y="698522"/>
                </a:cubicBezTo>
                <a:cubicBezTo>
                  <a:pt x="4410729" y="664716"/>
                  <a:pt x="4399465" y="627154"/>
                  <a:pt x="4365672" y="600861"/>
                </a:cubicBezTo>
                <a:cubicBezTo>
                  <a:pt x="4350654" y="593348"/>
                  <a:pt x="4350653" y="578324"/>
                  <a:pt x="4350652" y="563300"/>
                </a:cubicBezTo>
                <a:cubicBezTo>
                  <a:pt x="4361918" y="510712"/>
                  <a:pt x="4335632" y="465639"/>
                  <a:pt x="4309349" y="424321"/>
                </a:cubicBezTo>
                <a:cubicBezTo>
                  <a:pt x="4305594" y="416808"/>
                  <a:pt x="4309349" y="401783"/>
                  <a:pt x="4298084" y="398028"/>
                </a:cubicBezTo>
                <a:cubicBezTo>
                  <a:pt x="4283066" y="398027"/>
                  <a:pt x="4271800" y="398027"/>
                  <a:pt x="4260537" y="398027"/>
                </a:cubicBezTo>
                <a:cubicBezTo>
                  <a:pt x="4230498" y="405540"/>
                  <a:pt x="4200458" y="454370"/>
                  <a:pt x="4200459" y="484420"/>
                </a:cubicBezTo>
                <a:cubicBezTo>
                  <a:pt x="4200458" y="514469"/>
                  <a:pt x="4215479" y="540762"/>
                  <a:pt x="4234254" y="559543"/>
                </a:cubicBezTo>
                <a:cubicBezTo>
                  <a:pt x="4256783" y="582080"/>
                  <a:pt x="4275556" y="604618"/>
                  <a:pt x="4301840" y="623398"/>
                </a:cubicBezTo>
                <a:cubicBezTo>
                  <a:pt x="4320613" y="638423"/>
                  <a:pt x="4320613" y="664717"/>
                  <a:pt x="4335633" y="675985"/>
                </a:cubicBezTo>
                <a:cubicBezTo>
                  <a:pt x="4320613" y="717303"/>
                  <a:pt x="4358163" y="739840"/>
                  <a:pt x="4369427" y="769890"/>
                </a:cubicBezTo>
                <a:cubicBezTo>
                  <a:pt x="4380691" y="788670"/>
                  <a:pt x="4388201" y="814964"/>
                  <a:pt x="4410730" y="826232"/>
                </a:cubicBezTo>
                <a:cubicBezTo>
                  <a:pt x="4399465" y="878818"/>
                  <a:pt x="4444523" y="927649"/>
                  <a:pt x="4414484" y="987748"/>
                </a:cubicBezTo>
                <a:cubicBezTo>
                  <a:pt x="4388200" y="1040335"/>
                  <a:pt x="4388201" y="1104189"/>
                  <a:pt x="4343143" y="1153021"/>
                </a:cubicBezTo>
                <a:lnTo>
                  <a:pt x="4342350" y="1155928"/>
                </a:lnTo>
                <a:lnTo>
                  <a:pt x="4329055" y="1170116"/>
                </a:lnTo>
                <a:cubicBezTo>
                  <a:pt x="4303486" y="1200809"/>
                  <a:pt x="4275360" y="1208483"/>
                  <a:pt x="4242121" y="1188020"/>
                </a:cubicBezTo>
                <a:cubicBezTo>
                  <a:pt x="4213996" y="1193136"/>
                  <a:pt x="4196098" y="1159885"/>
                  <a:pt x="4167973" y="1165000"/>
                </a:cubicBezTo>
                <a:cubicBezTo>
                  <a:pt x="4139848" y="1147096"/>
                  <a:pt x="4106608" y="1131750"/>
                  <a:pt x="4081040" y="1108730"/>
                </a:cubicBezTo>
                <a:cubicBezTo>
                  <a:pt x="4075926" y="1103614"/>
                  <a:pt x="4068256" y="1095940"/>
                  <a:pt x="4073370" y="1090825"/>
                </a:cubicBezTo>
                <a:cubicBezTo>
                  <a:pt x="4088710" y="1070363"/>
                  <a:pt x="4073370" y="1042228"/>
                  <a:pt x="4083597" y="1024323"/>
                </a:cubicBezTo>
                <a:cubicBezTo>
                  <a:pt x="4098938" y="985957"/>
                  <a:pt x="4086154" y="947590"/>
                  <a:pt x="4093824" y="911782"/>
                </a:cubicBezTo>
                <a:cubicBezTo>
                  <a:pt x="4042687" y="911781"/>
                  <a:pt x="4029903" y="916898"/>
                  <a:pt x="4012005" y="955263"/>
                </a:cubicBezTo>
                <a:cubicBezTo>
                  <a:pt x="3999220" y="978284"/>
                  <a:pt x="3996664" y="1006419"/>
                  <a:pt x="3978766" y="1029439"/>
                </a:cubicBezTo>
                <a:cubicBezTo>
                  <a:pt x="3968538" y="1044785"/>
                  <a:pt x="3935299" y="1072921"/>
                  <a:pt x="3922515" y="1072920"/>
                </a:cubicBezTo>
                <a:cubicBezTo>
                  <a:pt x="3879049" y="1072921"/>
                  <a:pt x="3835583" y="1078036"/>
                  <a:pt x="3794673" y="1072921"/>
                </a:cubicBezTo>
                <a:cubicBezTo>
                  <a:pt x="3751206" y="1067806"/>
                  <a:pt x="3707740" y="1031997"/>
                  <a:pt x="3728195" y="985957"/>
                </a:cubicBezTo>
                <a:cubicBezTo>
                  <a:pt x="3746093" y="937360"/>
                  <a:pt x="3728196" y="898993"/>
                  <a:pt x="3707741" y="860627"/>
                </a:cubicBezTo>
                <a:cubicBezTo>
                  <a:pt x="3700070" y="845280"/>
                  <a:pt x="3692399" y="832491"/>
                  <a:pt x="3692398" y="814587"/>
                </a:cubicBezTo>
                <a:cubicBezTo>
                  <a:pt x="3692398" y="725065"/>
                  <a:pt x="3692398" y="635544"/>
                  <a:pt x="3692399" y="543464"/>
                </a:cubicBezTo>
                <a:cubicBezTo>
                  <a:pt x="3694956" y="507655"/>
                  <a:pt x="3677058" y="474404"/>
                  <a:pt x="3682171" y="436037"/>
                </a:cubicBezTo>
                <a:cubicBezTo>
                  <a:pt x="3682172" y="428364"/>
                  <a:pt x="3674501" y="415575"/>
                  <a:pt x="3671944" y="405345"/>
                </a:cubicBezTo>
                <a:cubicBezTo>
                  <a:pt x="3669388" y="397671"/>
                  <a:pt x="3661716" y="384882"/>
                  <a:pt x="3648933" y="389998"/>
                </a:cubicBezTo>
                <a:cubicBezTo>
                  <a:pt x="3636148" y="392555"/>
                  <a:pt x="3641262" y="405344"/>
                  <a:pt x="3643819" y="415575"/>
                </a:cubicBezTo>
                <a:cubicBezTo>
                  <a:pt x="3643818" y="420691"/>
                  <a:pt x="3651490" y="423248"/>
                  <a:pt x="3651489" y="430922"/>
                </a:cubicBezTo>
                <a:cubicBezTo>
                  <a:pt x="3651489" y="453941"/>
                  <a:pt x="3654046" y="474404"/>
                  <a:pt x="3651489" y="497424"/>
                </a:cubicBezTo>
                <a:cubicBezTo>
                  <a:pt x="3648933" y="520443"/>
                  <a:pt x="3664274" y="540906"/>
                  <a:pt x="3664274" y="563926"/>
                </a:cubicBezTo>
                <a:cubicBezTo>
                  <a:pt x="3661716" y="656005"/>
                  <a:pt x="3661716" y="745527"/>
                  <a:pt x="3661716" y="835048"/>
                </a:cubicBezTo>
                <a:cubicBezTo>
                  <a:pt x="3661717" y="850395"/>
                  <a:pt x="3661716" y="863185"/>
                  <a:pt x="3654046" y="878531"/>
                </a:cubicBezTo>
                <a:cubicBezTo>
                  <a:pt x="3625921" y="932244"/>
                  <a:pt x="3625920" y="937359"/>
                  <a:pt x="3641262" y="1008977"/>
                </a:cubicBezTo>
                <a:cubicBezTo>
                  <a:pt x="3643819" y="1021765"/>
                  <a:pt x="3633591" y="1047344"/>
                  <a:pt x="3620807" y="1052459"/>
                </a:cubicBezTo>
                <a:cubicBezTo>
                  <a:pt x="3579898" y="1080595"/>
                  <a:pt x="3531318" y="1090826"/>
                  <a:pt x="3482737" y="1083152"/>
                </a:cubicBezTo>
                <a:cubicBezTo>
                  <a:pt x="3464840" y="1080594"/>
                  <a:pt x="3449499" y="1070363"/>
                  <a:pt x="3436715" y="1052458"/>
                </a:cubicBezTo>
                <a:cubicBezTo>
                  <a:pt x="3411146" y="1008977"/>
                  <a:pt x="3388135" y="965495"/>
                  <a:pt x="3375351" y="919455"/>
                </a:cubicBezTo>
                <a:cubicBezTo>
                  <a:pt x="3370237" y="904109"/>
                  <a:pt x="3372793" y="878530"/>
                  <a:pt x="3349781" y="870857"/>
                </a:cubicBezTo>
                <a:cubicBezTo>
                  <a:pt x="3344668" y="873416"/>
                  <a:pt x="3344667" y="878530"/>
                  <a:pt x="3344668" y="883646"/>
                </a:cubicBezTo>
                <a:cubicBezTo>
                  <a:pt x="3347225" y="927128"/>
                  <a:pt x="3336997" y="968052"/>
                  <a:pt x="3301202" y="998745"/>
                </a:cubicBezTo>
                <a:cubicBezTo>
                  <a:pt x="3296088" y="1006419"/>
                  <a:pt x="3293531" y="1011535"/>
                  <a:pt x="3293531" y="1021765"/>
                </a:cubicBezTo>
                <a:cubicBezTo>
                  <a:pt x="3298645" y="1039670"/>
                  <a:pt x="3285861" y="1060132"/>
                  <a:pt x="3303759" y="1080594"/>
                </a:cubicBezTo>
                <a:cubicBezTo>
                  <a:pt x="3308872" y="1083153"/>
                  <a:pt x="3308872" y="1098499"/>
                  <a:pt x="3298645" y="1106172"/>
                </a:cubicBezTo>
                <a:cubicBezTo>
                  <a:pt x="3255178" y="1141981"/>
                  <a:pt x="3229610" y="1188020"/>
                  <a:pt x="3188700" y="1226387"/>
                </a:cubicBezTo>
                <a:cubicBezTo>
                  <a:pt x="3165688" y="1249407"/>
                  <a:pt x="3129893" y="1226387"/>
                  <a:pt x="3106881" y="1246849"/>
                </a:cubicBezTo>
                <a:cubicBezTo>
                  <a:pt x="3106881" y="1246849"/>
                  <a:pt x="3101767" y="1244292"/>
                  <a:pt x="3099210" y="1241734"/>
                </a:cubicBezTo>
                <a:cubicBezTo>
                  <a:pt x="3091540" y="1231502"/>
                  <a:pt x="3083870" y="1223829"/>
                  <a:pt x="3078756" y="1213598"/>
                </a:cubicBezTo>
                <a:cubicBezTo>
                  <a:pt x="3060858" y="1190578"/>
                  <a:pt x="3048073" y="1157327"/>
                  <a:pt x="3014835" y="1144538"/>
                </a:cubicBezTo>
                <a:cubicBezTo>
                  <a:pt x="3002050" y="1159886"/>
                  <a:pt x="2981595" y="1167558"/>
                  <a:pt x="2976481" y="1193136"/>
                </a:cubicBezTo>
                <a:cubicBezTo>
                  <a:pt x="2973925" y="1198251"/>
                  <a:pt x="2961141" y="1200810"/>
                  <a:pt x="2958583" y="1193136"/>
                </a:cubicBezTo>
                <a:cubicBezTo>
                  <a:pt x="2948356" y="1159886"/>
                  <a:pt x="2910004" y="1144538"/>
                  <a:pt x="2897220" y="1111288"/>
                </a:cubicBezTo>
                <a:cubicBezTo>
                  <a:pt x="2894663" y="1103614"/>
                  <a:pt x="2884435" y="1101056"/>
                  <a:pt x="2879322" y="1093383"/>
                </a:cubicBezTo>
                <a:cubicBezTo>
                  <a:pt x="2869094" y="1075479"/>
                  <a:pt x="2848639" y="1088268"/>
                  <a:pt x="2835855" y="1075479"/>
                </a:cubicBezTo>
                <a:cubicBezTo>
                  <a:pt x="2830741" y="1067806"/>
                  <a:pt x="2820514" y="1080594"/>
                  <a:pt x="2810287" y="1085710"/>
                </a:cubicBezTo>
                <a:lnTo>
                  <a:pt x="2803754" y="1090051"/>
                </a:lnTo>
                <a:lnTo>
                  <a:pt x="2803485" y="1072908"/>
                </a:lnTo>
                <a:cubicBezTo>
                  <a:pt x="2803661" y="1059351"/>
                  <a:pt x="2804599" y="1045969"/>
                  <a:pt x="2807416" y="1032823"/>
                </a:cubicBezTo>
                <a:cubicBezTo>
                  <a:pt x="2732319" y="1032822"/>
                  <a:pt x="2713546" y="1040335"/>
                  <a:pt x="2687262" y="1096678"/>
                </a:cubicBezTo>
                <a:cubicBezTo>
                  <a:pt x="2677874" y="1113580"/>
                  <a:pt x="2672242" y="1132362"/>
                  <a:pt x="2665671" y="1151142"/>
                </a:cubicBezTo>
                <a:lnTo>
                  <a:pt x="2651937" y="1178621"/>
                </a:lnTo>
                <a:lnTo>
                  <a:pt x="2600625" y="1129192"/>
                </a:lnTo>
                <a:cubicBezTo>
                  <a:pt x="2608296" y="1113845"/>
                  <a:pt x="2615966" y="1098498"/>
                  <a:pt x="2626194" y="1083152"/>
                </a:cubicBezTo>
                <a:cubicBezTo>
                  <a:pt x="2631308" y="1075479"/>
                  <a:pt x="2631307" y="1067806"/>
                  <a:pt x="2628751" y="1060132"/>
                </a:cubicBezTo>
                <a:cubicBezTo>
                  <a:pt x="2621080" y="1034554"/>
                  <a:pt x="2603182" y="1016650"/>
                  <a:pt x="2582727" y="1003861"/>
                </a:cubicBezTo>
                <a:cubicBezTo>
                  <a:pt x="2569944" y="993630"/>
                  <a:pt x="2552045" y="998746"/>
                  <a:pt x="2536704" y="998746"/>
                </a:cubicBezTo>
                <a:cubicBezTo>
                  <a:pt x="2511136" y="1003861"/>
                  <a:pt x="2495794" y="1016651"/>
                  <a:pt x="2483011" y="1031997"/>
                </a:cubicBezTo>
                <a:cubicBezTo>
                  <a:pt x="2472782" y="1047343"/>
                  <a:pt x="2470226" y="1065248"/>
                  <a:pt x="2467669" y="1080595"/>
                </a:cubicBezTo>
                <a:cubicBezTo>
                  <a:pt x="2462556" y="1095941"/>
                  <a:pt x="2480453" y="1101056"/>
                  <a:pt x="2485567" y="1108730"/>
                </a:cubicBezTo>
                <a:cubicBezTo>
                  <a:pt x="2488124" y="1113845"/>
                  <a:pt x="2493238" y="1116403"/>
                  <a:pt x="2495795" y="1118961"/>
                </a:cubicBezTo>
                <a:cubicBezTo>
                  <a:pt x="2493237" y="1129192"/>
                  <a:pt x="2477896" y="1121519"/>
                  <a:pt x="2477896" y="1131750"/>
                </a:cubicBezTo>
                <a:cubicBezTo>
                  <a:pt x="2475340" y="1139423"/>
                  <a:pt x="2472783" y="1152212"/>
                  <a:pt x="2480453" y="1154770"/>
                </a:cubicBezTo>
                <a:cubicBezTo>
                  <a:pt x="2506021" y="1157328"/>
                  <a:pt x="2511135" y="1193136"/>
                  <a:pt x="2539261" y="1185463"/>
                </a:cubicBezTo>
                <a:cubicBezTo>
                  <a:pt x="2544375" y="1185463"/>
                  <a:pt x="2546931" y="1190578"/>
                  <a:pt x="2549488" y="1195694"/>
                </a:cubicBezTo>
                <a:cubicBezTo>
                  <a:pt x="2554602" y="1211041"/>
                  <a:pt x="2564830" y="1221271"/>
                  <a:pt x="2582727" y="1228945"/>
                </a:cubicBezTo>
                <a:lnTo>
                  <a:pt x="2602934" y="1242056"/>
                </a:lnTo>
                <a:lnTo>
                  <a:pt x="2598554" y="1245986"/>
                </a:lnTo>
                <a:cubicBezTo>
                  <a:pt x="2582126" y="1259132"/>
                  <a:pt x="2565230" y="1269462"/>
                  <a:pt x="2555842" y="1269462"/>
                </a:cubicBezTo>
                <a:cubicBezTo>
                  <a:pt x="2492010" y="1269462"/>
                  <a:pt x="2428177" y="1276974"/>
                  <a:pt x="2368100" y="1269462"/>
                </a:cubicBezTo>
                <a:cubicBezTo>
                  <a:pt x="2304268" y="1261949"/>
                  <a:pt x="2240436" y="1209363"/>
                  <a:pt x="2270474" y="1141751"/>
                </a:cubicBezTo>
                <a:cubicBezTo>
                  <a:pt x="2296759" y="1070384"/>
                  <a:pt x="2270475" y="1014042"/>
                  <a:pt x="2240436" y="957698"/>
                </a:cubicBezTo>
                <a:cubicBezTo>
                  <a:pt x="2229172" y="935162"/>
                  <a:pt x="2217907" y="916380"/>
                  <a:pt x="2217906" y="890088"/>
                </a:cubicBezTo>
                <a:cubicBezTo>
                  <a:pt x="2217907" y="758621"/>
                  <a:pt x="2217907" y="627155"/>
                  <a:pt x="2217907" y="491932"/>
                </a:cubicBezTo>
                <a:cubicBezTo>
                  <a:pt x="2221662" y="439346"/>
                  <a:pt x="2195378" y="390515"/>
                  <a:pt x="2202888" y="334172"/>
                </a:cubicBezTo>
                <a:cubicBezTo>
                  <a:pt x="2202888" y="322903"/>
                  <a:pt x="2191623" y="304123"/>
                  <a:pt x="2187868" y="289098"/>
                </a:cubicBezTo>
                <a:cubicBezTo>
                  <a:pt x="2184114" y="277829"/>
                  <a:pt x="2172848" y="259048"/>
                  <a:pt x="2154075" y="266561"/>
                </a:cubicBezTo>
                <a:cubicBezTo>
                  <a:pt x="2135300" y="270318"/>
                  <a:pt x="2142810" y="289098"/>
                  <a:pt x="2146565" y="304123"/>
                </a:cubicBezTo>
                <a:cubicBezTo>
                  <a:pt x="2146565" y="311635"/>
                  <a:pt x="2157830" y="315391"/>
                  <a:pt x="2157830" y="326660"/>
                </a:cubicBezTo>
                <a:cubicBezTo>
                  <a:pt x="2157830" y="360466"/>
                  <a:pt x="2161584" y="390515"/>
                  <a:pt x="2157830" y="424320"/>
                </a:cubicBezTo>
                <a:cubicBezTo>
                  <a:pt x="2154074" y="458126"/>
                  <a:pt x="2176604" y="488176"/>
                  <a:pt x="2176604" y="521981"/>
                </a:cubicBezTo>
                <a:cubicBezTo>
                  <a:pt x="2172849" y="657204"/>
                  <a:pt x="2172849" y="788670"/>
                  <a:pt x="2172849" y="920137"/>
                </a:cubicBezTo>
                <a:cubicBezTo>
                  <a:pt x="2172849" y="942673"/>
                  <a:pt x="2172849" y="961455"/>
                  <a:pt x="2161585" y="983992"/>
                </a:cubicBezTo>
                <a:cubicBezTo>
                  <a:pt x="2120281" y="1062872"/>
                  <a:pt x="2120281" y="1070384"/>
                  <a:pt x="2142811" y="1175557"/>
                </a:cubicBezTo>
                <a:cubicBezTo>
                  <a:pt x="2146565" y="1194338"/>
                  <a:pt x="2131546" y="1231900"/>
                  <a:pt x="2112771" y="1239412"/>
                </a:cubicBezTo>
                <a:cubicBezTo>
                  <a:pt x="2052694" y="1280731"/>
                  <a:pt x="1981353" y="1295755"/>
                  <a:pt x="1910011" y="1284486"/>
                </a:cubicBezTo>
                <a:cubicBezTo>
                  <a:pt x="1883727" y="1280731"/>
                  <a:pt x="1861197" y="1265706"/>
                  <a:pt x="1842424" y="1239412"/>
                </a:cubicBezTo>
                <a:cubicBezTo>
                  <a:pt x="1804875" y="1175557"/>
                  <a:pt x="1771082" y="1111702"/>
                  <a:pt x="1752308" y="1044091"/>
                </a:cubicBezTo>
                <a:cubicBezTo>
                  <a:pt x="1744798" y="1021554"/>
                  <a:pt x="1748552" y="983991"/>
                  <a:pt x="1714759" y="972723"/>
                </a:cubicBezTo>
                <a:cubicBezTo>
                  <a:pt x="1707249" y="976479"/>
                  <a:pt x="1707249" y="983992"/>
                  <a:pt x="1707250" y="991504"/>
                </a:cubicBezTo>
                <a:cubicBezTo>
                  <a:pt x="1711004" y="1055360"/>
                  <a:pt x="1695985" y="1115459"/>
                  <a:pt x="1643417" y="1160532"/>
                </a:cubicBezTo>
                <a:cubicBezTo>
                  <a:pt x="1635907" y="1171801"/>
                  <a:pt x="1632152" y="1179314"/>
                  <a:pt x="1632153" y="1194338"/>
                </a:cubicBezTo>
                <a:cubicBezTo>
                  <a:pt x="1639663" y="1220631"/>
                  <a:pt x="1620888" y="1250681"/>
                  <a:pt x="1647172" y="1280731"/>
                </a:cubicBezTo>
                <a:cubicBezTo>
                  <a:pt x="1654682" y="1284486"/>
                  <a:pt x="1654682" y="1307024"/>
                  <a:pt x="1639662" y="1318293"/>
                </a:cubicBezTo>
                <a:cubicBezTo>
                  <a:pt x="1575830" y="1370879"/>
                  <a:pt x="1538282" y="1438490"/>
                  <a:pt x="1478204" y="1494833"/>
                </a:cubicBezTo>
                <a:cubicBezTo>
                  <a:pt x="1444411" y="1528639"/>
                  <a:pt x="1391843" y="1494833"/>
                  <a:pt x="1358050" y="1524883"/>
                </a:cubicBezTo>
                <a:cubicBezTo>
                  <a:pt x="1358050" y="1524883"/>
                  <a:pt x="1350540" y="1521126"/>
                  <a:pt x="1346785" y="1517370"/>
                </a:cubicBezTo>
                <a:cubicBezTo>
                  <a:pt x="1335521" y="1502345"/>
                  <a:pt x="1324256" y="1491077"/>
                  <a:pt x="1316747" y="1476052"/>
                </a:cubicBezTo>
                <a:cubicBezTo>
                  <a:pt x="1290463" y="1442246"/>
                  <a:pt x="1271688" y="1393416"/>
                  <a:pt x="1222876" y="1374635"/>
                </a:cubicBezTo>
                <a:cubicBezTo>
                  <a:pt x="1204102" y="1397172"/>
                  <a:pt x="1174063" y="1408441"/>
                  <a:pt x="1166553" y="1446002"/>
                </a:cubicBezTo>
                <a:cubicBezTo>
                  <a:pt x="1162798" y="1453515"/>
                  <a:pt x="1144024" y="1457271"/>
                  <a:pt x="1140269" y="1446003"/>
                </a:cubicBezTo>
                <a:cubicBezTo>
                  <a:pt x="1125250" y="1397172"/>
                  <a:pt x="1068927" y="1374635"/>
                  <a:pt x="1050154" y="1325805"/>
                </a:cubicBezTo>
                <a:cubicBezTo>
                  <a:pt x="1046398" y="1314536"/>
                  <a:pt x="1031379" y="1310780"/>
                  <a:pt x="1023870" y="1299511"/>
                </a:cubicBezTo>
                <a:cubicBezTo>
                  <a:pt x="1008850" y="1273218"/>
                  <a:pt x="978812" y="1291999"/>
                  <a:pt x="960037" y="1273218"/>
                </a:cubicBezTo>
                <a:cubicBezTo>
                  <a:pt x="952527" y="1261949"/>
                  <a:pt x="937509" y="1280731"/>
                  <a:pt x="922489" y="1288243"/>
                </a:cubicBezTo>
                <a:cubicBezTo>
                  <a:pt x="869921" y="1307023"/>
                  <a:pt x="839883" y="1352098"/>
                  <a:pt x="802334" y="1389660"/>
                </a:cubicBezTo>
                <a:cubicBezTo>
                  <a:pt x="776050" y="1415953"/>
                  <a:pt x="753522" y="1446003"/>
                  <a:pt x="715973" y="1449758"/>
                </a:cubicBezTo>
                <a:cubicBezTo>
                  <a:pt x="682179" y="1415953"/>
                  <a:pt x="648386" y="1382148"/>
                  <a:pt x="614593" y="1352098"/>
                </a:cubicBezTo>
                <a:cubicBezTo>
                  <a:pt x="625857" y="1329561"/>
                  <a:pt x="637122" y="1307024"/>
                  <a:pt x="652141" y="1284486"/>
                </a:cubicBezTo>
                <a:cubicBezTo>
                  <a:pt x="659651" y="1273218"/>
                  <a:pt x="659651" y="1261949"/>
                  <a:pt x="655896" y="1250680"/>
                </a:cubicBezTo>
                <a:cubicBezTo>
                  <a:pt x="644631" y="1213119"/>
                  <a:pt x="618347" y="1186826"/>
                  <a:pt x="588309" y="1168045"/>
                </a:cubicBezTo>
                <a:cubicBezTo>
                  <a:pt x="569534" y="1153020"/>
                  <a:pt x="543251" y="1160532"/>
                  <a:pt x="520722" y="1160532"/>
                </a:cubicBezTo>
                <a:cubicBezTo>
                  <a:pt x="483173" y="1168045"/>
                  <a:pt x="460645" y="1186826"/>
                  <a:pt x="441871" y="1209363"/>
                </a:cubicBezTo>
                <a:cubicBezTo>
                  <a:pt x="426851" y="1231900"/>
                  <a:pt x="423096" y="1258193"/>
                  <a:pt x="419342" y="1280730"/>
                </a:cubicBezTo>
                <a:cubicBezTo>
                  <a:pt x="411832" y="1303268"/>
                  <a:pt x="438116" y="1310780"/>
                  <a:pt x="445625" y="1322048"/>
                </a:cubicBezTo>
                <a:cubicBezTo>
                  <a:pt x="449380" y="1329561"/>
                  <a:pt x="456890" y="1333317"/>
                  <a:pt x="460644" y="1337073"/>
                </a:cubicBezTo>
                <a:cubicBezTo>
                  <a:pt x="456889" y="1352098"/>
                  <a:pt x="434360" y="1340830"/>
                  <a:pt x="434360" y="1355854"/>
                </a:cubicBezTo>
                <a:cubicBezTo>
                  <a:pt x="430606" y="1367123"/>
                  <a:pt x="426850" y="1385903"/>
                  <a:pt x="438115" y="1389660"/>
                </a:cubicBezTo>
                <a:cubicBezTo>
                  <a:pt x="475664" y="1393416"/>
                  <a:pt x="483173" y="1446003"/>
                  <a:pt x="524477" y="1434734"/>
                </a:cubicBezTo>
                <a:cubicBezTo>
                  <a:pt x="531986" y="1434734"/>
                  <a:pt x="535741" y="1442246"/>
                  <a:pt x="539495" y="1449759"/>
                </a:cubicBezTo>
                <a:cubicBezTo>
                  <a:pt x="547006" y="1472296"/>
                  <a:pt x="562024" y="1487320"/>
                  <a:pt x="588308" y="1498589"/>
                </a:cubicBezTo>
                <a:cubicBezTo>
                  <a:pt x="610837" y="1509857"/>
                  <a:pt x="640877" y="1528639"/>
                  <a:pt x="640876" y="1554932"/>
                </a:cubicBezTo>
                <a:cubicBezTo>
                  <a:pt x="640876" y="1600006"/>
                  <a:pt x="648386" y="1641325"/>
                  <a:pt x="629612" y="1686398"/>
                </a:cubicBezTo>
                <a:cubicBezTo>
                  <a:pt x="614592" y="1716448"/>
                  <a:pt x="588308" y="1761522"/>
                  <a:pt x="622103" y="1802840"/>
                </a:cubicBezTo>
                <a:cubicBezTo>
                  <a:pt x="625857" y="1802840"/>
                  <a:pt x="618348" y="1806596"/>
                  <a:pt x="618347" y="1810352"/>
                </a:cubicBezTo>
                <a:cubicBezTo>
                  <a:pt x="614592" y="1900501"/>
                  <a:pt x="588308" y="1990649"/>
                  <a:pt x="640876" y="2073285"/>
                </a:cubicBezTo>
                <a:cubicBezTo>
                  <a:pt x="644631" y="2077041"/>
                  <a:pt x="644631" y="2084554"/>
                  <a:pt x="640876" y="2088309"/>
                </a:cubicBezTo>
                <a:cubicBezTo>
                  <a:pt x="637122" y="2110848"/>
                  <a:pt x="652141" y="2125871"/>
                  <a:pt x="663405" y="2140897"/>
                </a:cubicBezTo>
                <a:cubicBezTo>
                  <a:pt x="685934" y="2189727"/>
                  <a:pt x="730993" y="2216021"/>
                  <a:pt x="761031" y="2257338"/>
                </a:cubicBezTo>
                <a:cubicBezTo>
                  <a:pt x="746011" y="2264850"/>
                  <a:pt x="730992" y="2257338"/>
                  <a:pt x="712218" y="2253581"/>
                </a:cubicBezTo>
                <a:cubicBezTo>
                  <a:pt x="685934" y="2246069"/>
                  <a:pt x="678425" y="2216020"/>
                  <a:pt x="648386" y="2212264"/>
                </a:cubicBezTo>
                <a:cubicBezTo>
                  <a:pt x="637121" y="2212263"/>
                  <a:pt x="629612" y="2200995"/>
                  <a:pt x="610838" y="2208508"/>
                </a:cubicBezTo>
                <a:cubicBezTo>
                  <a:pt x="584554" y="2223532"/>
                  <a:pt x="550760" y="2223533"/>
                  <a:pt x="528231" y="2212263"/>
                </a:cubicBezTo>
                <a:cubicBezTo>
                  <a:pt x="501948" y="2197239"/>
                  <a:pt x="483173" y="2208507"/>
                  <a:pt x="460644" y="2200995"/>
                </a:cubicBezTo>
                <a:cubicBezTo>
                  <a:pt x="430605" y="2193483"/>
                  <a:pt x="434361" y="2219776"/>
                  <a:pt x="423096" y="2231045"/>
                </a:cubicBezTo>
                <a:cubicBezTo>
                  <a:pt x="404322" y="2253581"/>
                  <a:pt x="426850" y="2261094"/>
                  <a:pt x="438116" y="2276120"/>
                </a:cubicBezTo>
                <a:cubicBezTo>
                  <a:pt x="453134" y="2294900"/>
                  <a:pt x="475664" y="2298656"/>
                  <a:pt x="498193" y="2306170"/>
                </a:cubicBezTo>
                <a:cubicBezTo>
                  <a:pt x="562025" y="2328705"/>
                  <a:pt x="629612" y="2339974"/>
                  <a:pt x="693444" y="2366267"/>
                </a:cubicBezTo>
                <a:cubicBezTo>
                  <a:pt x="730992" y="2381292"/>
                  <a:pt x="753521" y="2407585"/>
                  <a:pt x="772296" y="2433878"/>
                </a:cubicBezTo>
                <a:cubicBezTo>
                  <a:pt x="787315" y="2452659"/>
                  <a:pt x="783560" y="2486465"/>
                  <a:pt x="764786" y="2512759"/>
                </a:cubicBezTo>
                <a:cubicBezTo>
                  <a:pt x="753521" y="2524027"/>
                  <a:pt x="753521" y="2554078"/>
                  <a:pt x="768541" y="2576613"/>
                </a:cubicBezTo>
                <a:cubicBezTo>
                  <a:pt x="776050" y="2587882"/>
                  <a:pt x="783561" y="2595395"/>
                  <a:pt x="772296" y="2606663"/>
                </a:cubicBezTo>
                <a:cubicBezTo>
                  <a:pt x="746012" y="2606663"/>
                  <a:pt x="712218" y="2602907"/>
                  <a:pt x="693444" y="2614176"/>
                </a:cubicBezTo>
                <a:cubicBezTo>
                  <a:pt x="625857" y="2647982"/>
                  <a:pt x="618347" y="2741885"/>
                  <a:pt x="685935" y="2771935"/>
                </a:cubicBezTo>
                <a:cubicBezTo>
                  <a:pt x="704709" y="2779447"/>
                  <a:pt x="712218" y="2801984"/>
                  <a:pt x="730992" y="2805741"/>
                </a:cubicBezTo>
                <a:cubicBezTo>
                  <a:pt x="757276" y="2809497"/>
                  <a:pt x="764786" y="2832034"/>
                  <a:pt x="761031" y="2854571"/>
                </a:cubicBezTo>
                <a:cubicBezTo>
                  <a:pt x="761031" y="2869596"/>
                  <a:pt x="761032" y="2884620"/>
                  <a:pt x="761031" y="2899645"/>
                </a:cubicBezTo>
                <a:cubicBezTo>
                  <a:pt x="764786" y="2944719"/>
                  <a:pt x="742257" y="2974769"/>
                  <a:pt x="708463" y="3004819"/>
                </a:cubicBezTo>
                <a:cubicBezTo>
                  <a:pt x="689689" y="3019844"/>
                  <a:pt x="667160" y="3027356"/>
                  <a:pt x="648387" y="3046137"/>
                </a:cubicBezTo>
                <a:cubicBezTo>
                  <a:pt x="622102" y="3072431"/>
                  <a:pt x="622102" y="3098723"/>
                  <a:pt x="640876" y="3128772"/>
                </a:cubicBezTo>
                <a:cubicBezTo>
                  <a:pt x="667160" y="3158822"/>
                  <a:pt x="700954" y="3170090"/>
                  <a:pt x="734747" y="3177604"/>
                </a:cubicBezTo>
                <a:cubicBezTo>
                  <a:pt x="772295" y="3185115"/>
                  <a:pt x="798579" y="3211409"/>
                  <a:pt x="802334" y="3233946"/>
                </a:cubicBezTo>
                <a:cubicBezTo>
                  <a:pt x="813599" y="3267752"/>
                  <a:pt x="809844" y="3305313"/>
                  <a:pt x="802335" y="3342875"/>
                </a:cubicBezTo>
                <a:cubicBezTo>
                  <a:pt x="791069" y="3391706"/>
                  <a:pt x="772295" y="3436779"/>
                  <a:pt x="776050" y="3485610"/>
                </a:cubicBezTo>
                <a:cubicBezTo>
                  <a:pt x="776051" y="3493122"/>
                  <a:pt x="776051" y="3504391"/>
                  <a:pt x="787315" y="3508147"/>
                </a:cubicBezTo>
                <a:cubicBezTo>
                  <a:pt x="821108" y="3519415"/>
                  <a:pt x="836128" y="3549465"/>
                  <a:pt x="858657" y="3568246"/>
                </a:cubicBezTo>
                <a:cubicBezTo>
                  <a:pt x="884940" y="3587027"/>
                  <a:pt x="911225" y="3628344"/>
                  <a:pt x="929999" y="3650882"/>
                </a:cubicBezTo>
                <a:cubicBezTo>
                  <a:pt x="960038" y="3695956"/>
                  <a:pt x="948773" y="3737274"/>
                  <a:pt x="933753" y="3782348"/>
                </a:cubicBezTo>
                <a:cubicBezTo>
                  <a:pt x="914979" y="3838691"/>
                  <a:pt x="933753" y="3883765"/>
                  <a:pt x="986321" y="3913815"/>
                </a:cubicBezTo>
                <a:lnTo>
                  <a:pt x="1000997" y="3923113"/>
                </a:lnTo>
                <a:lnTo>
                  <a:pt x="976046" y="3964620"/>
                </a:lnTo>
                <a:cubicBezTo>
                  <a:pt x="965628" y="3985147"/>
                  <a:pt x="956016" y="4006496"/>
                  <a:pt x="945778" y="4027965"/>
                </a:cubicBezTo>
                <a:cubicBezTo>
                  <a:pt x="932485" y="4053919"/>
                  <a:pt x="905806" y="4064188"/>
                  <a:pt x="873755" y="4059857"/>
                </a:cubicBezTo>
                <a:cubicBezTo>
                  <a:pt x="833690" y="4054443"/>
                  <a:pt x="834167" y="4056956"/>
                  <a:pt x="822783" y="4092961"/>
                </a:cubicBezTo>
                <a:cubicBezTo>
                  <a:pt x="818108" y="4109469"/>
                  <a:pt x="814514" y="4117961"/>
                  <a:pt x="839507" y="4126235"/>
                </a:cubicBezTo>
                <a:cubicBezTo>
                  <a:pt x="875501" y="4137628"/>
                  <a:pt x="894261" y="4167912"/>
                  <a:pt x="901891" y="4208119"/>
                </a:cubicBezTo>
                <a:cubicBezTo>
                  <a:pt x="911429" y="4258377"/>
                  <a:pt x="901475" y="4301921"/>
                  <a:pt x="878484" y="4345335"/>
                </a:cubicBezTo>
                <a:cubicBezTo>
                  <a:pt x="874890" y="4353828"/>
                  <a:pt x="870821" y="4359807"/>
                  <a:pt x="856829" y="4354652"/>
                </a:cubicBezTo>
                <a:cubicBezTo>
                  <a:pt x="834350" y="4345901"/>
                  <a:pt x="812695" y="4355218"/>
                  <a:pt x="793075" y="4361544"/>
                </a:cubicBezTo>
                <a:cubicBezTo>
                  <a:pt x="765920" y="4369301"/>
                  <a:pt x="750942" y="4413797"/>
                  <a:pt x="768749" y="4439055"/>
                </a:cubicBezTo>
                <a:cubicBezTo>
                  <a:pt x="786554" y="4464314"/>
                  <a:pt x="801848" y="4490049"/>
                  <a:pt x="826236" y="4508852"/>
                </a:cubicBezTo>
                <a:cubicBezTo>
                  <a:pt x="835203" y="4514961"/>
                  <a:pt x="841180" y="4519033"/>
                  <a:pt x="849321" y="4507075"/>
                </a:cubicBezTo>
                <a:cubicBezTo>
                  <a:pt x="855426" y="4498106"/>
                  <a:pt x="867382" y="4506251"/>
                  <a:pt x="871324" y="4513313"/>
                </a:cubicBezTo>
                <a:cubicBezTo>
                  <a:pt x="878256" y="4522411"/>
                  <a:pt x="890211" y="4530556"/>
                  <a:pt x="897143" y="4539654"/>
                </a:cubicBezTo>
                <a:cubicBezTo>
                  <a:pt x="901563" y="4549229"/>
                  <a:pt x="896411" y="4563223"/>
                  <a:pt x="896284" y="4576265"/>
                </a:cubicBezTo>
                <a:cubicBezTo>
                  <a:pt x="896854" y="4620415"/>
                  <a:pt x="897426" y="4664564"/>
                  <a:pt x="864991" y="4699358"/>
                </a:cubicBezTo>
                <a:cubicBezTo>
                  <a:pt x="858886" y="4708326"/>
                  <a:pt x="852304" y="4714782"/>
                  <a:pt x="841779" y="4714175"/>
                </a:cubicBezTo>
                <a:cubicBezTo>
                  <a:pt x="831731" y="4716083"/>
                  <a:pt x="831127" y="4726611"/>
                  <a:pt x="824544" y="4733067"/>
                </a:cubicBezTo>
                <a:cubicBezTo>
                  <a:pt x="847373" y="4757373"/>
                  <a:pt x="876914" y="4762180"/>
                  <a:pt x="908488" y="4763998"/>
                </a:cubicBezTo>
                <a:cubicBezTo>
                  <a:pt x="935039" y="4766770"/>
                  <a:pt x="944959" y="4777904"/>
                  <a:pt x="952241" y="4802557"/>
                </a:cubicBezTo>
                <a:cubicBezTo>
                  <a:pt x="952717" y="4805070"/>
                  <a:pt x="952717" y="4805070"/>
                  <a:pt x="953194" y="4807583"/>
                </a:cubicBezTo>
                <a:cubicBezTo>
                  <a:pt x="961301" y="4850302"/>
                  <a:pt x="961778" y="4852815"/>
                  <a:pt x="917516" y="4866422"/>
                </a:cubicBezTo>
                <a:cubicBezTo>
                  <a:pt x="888325" y="4877168"/>
                  <a:pt x="874079" y="4898095"/>
                  <a:pt x="871789" y="4927168"/>
                </a:cubicBezTo>
                <a:cubicBezTo>
                  <a:pt x="870707" y="4935183"/>
                  <a:pt x="872615" y="4945235"/>
                  <a:pt x="876558" y="4952296"/>
                </a:cubicBezTo>
                <a:cubicBezTo>
                  <a:pt x="880978" y="4961872"/>
                  <a:pt x="892107" y="4951949"/>
                  <a:pt x="897608" y="4953509"/>
                </a:cubicBezTo>
                <a:cubicBezTo>
                  <a:pt x="925112" y="4961307"/>
                  <a:pt x="952140" y="4966591"/>
                  <a:pt x="979295" y="4958834"/>
                </a:cubicBezTo>
                <a:cubicBezTo>
                  <a:pt x="986832" y="4957404"/>
                  <a:pt x="988262" y="4964943"/>
                  <a:pt x="994239" y="4969015"/>
                </a:cubicBezTo>
                <a:cubicBezTo>
                  <a:pt x="1018628" y="4987818"/>
                  <a:pt x="1031887" y="5016542"/>
                  <a:pt x="1056274" y="5035345"/>
                </a:cubicBezTo>
                <a:cubicBezTo>
                  <a:pt x="1065718" y="5043966"/>
                  <a:pt x="1076115" y="5057613"/>
                  <a:pt x="1084605" y="5061209"/>
                </a:cubicBezTo>
                <a:cubicBezTo>
                  <a:pt x="1112110" y="5069007"/>
                  <a:pt x="1103365" y="5091494"/>
                  <a:pt x="1100249" y="5102499"/>
                </a:cubicBezTo>
                <a:cubicBezTo>
                  <a:pt x="1094492" y="5127022"/>
                  <a:pt x="1080723" y="5150462"/>
                  <a:pt x="1054522" y="5163245"/>
                </a:cubicBezTo>
                <a:cubicBezTo>
                  <a:pt x="1030832" y="5175551"/>
                  <a:pt x="1007620" y="5190370"/>
                  <a:pt x="983930" y="5202676"/>
                </a:cubicBezTo>
                <a:cubicBezTo>
                  <a:pt x="960241" y="5214982"/>
                  <a:pt x="938586" y="5224298"/>
                  <a:pt x="911687" y="5205972"/>
                </a:cubicBezTo>
                <a:cubicBezTo>
                  <a:pt x="900207" y="5200340"/>
                  <a:pt x="888252" y="5192196"/>
                  <a:pt x="875215" y="5192066"/>
                </a:cubicBezTo>
                <a:cubicBezTo>
                  <a:pt x="845198" y="5184745"/>
                  <a:pt x="828346" y="5164512"/>
                  <a:pt x="808982" y="5144757"/>
                </a:cubicBezTo>
                <a:cubicBezTo>
                  <a:pt x="778744" y="5108840"/>
                  <a:pt x="743959" y="5076391"/>
                  <a:pt x="697440" y="5064391"/>
                </a:cubicBezTo>
                <a:cubicBezTo>
                  <a:pt x="654386" y="5056941"/>
                  <a:pt x="610379" y="5044466"/>
                  <a:pt x="567802" y="5039528"/>
                </a:cubicBezTo>
                <a:cubicBezTo>
                  <a:pt x="506211" y="5030389"/>
                  <a:pt x="495209" y="5027270"/>
                  <a:pt x="459342" y="5002836"/>
                </a:cubicBezTo>
                <a:cubicBezTo>
                  <a:pt x="456353" y="5000799"/>
                  <a:pt x="452887" y="4996251"/>
                  <a:pt x="450375" y="4996728"/>
                </a:cubicBezTo>
                <a:cubicBezTo>
                  <a:pt x="409101" y="5012370"/>
                  <a:pt x="376829" y="4979444"/>
                  <a:pt x="341788" y="4973077"/>
                </a:cubicBezTo>
                <a:cubicBezTo>
                  <a:pt x="295745" y="4963591"/>
                  <a:pt x="253169" y="4958652"/>
                  <a:pt x="211418" y="4971783"/>
                </a:cubicBezTo>
                <a:cubicBezTo>
                  <a:pt x="184263" y="4979540"/>
                  <a:pt x="164039" y="4996395"/>
                  <a:pt x="147758" y="5020312"/>
                </a:cubicBezTo>
                <a:cubicBezTo>
                  <a:pt x="145723" y="5023301"/>
                  <a:pt x="141653" y="5029281"/>
                  <a:pt x="142607" y="5034307"/>
                </a:cubicBezTo>
                <a:cubicBezTo>
                  <a:pt x="143305" y="5065415"/>
                  <a:pt x="154052" y="5094616"/>
                  <a:pt x="171857" y="5119875"/>
                </a:cubicBezTo>
                <a:cubicBezTo>
                  <a:pt x="186675" y="5143097"/>
                  <a:pt x="209632" y="5154361"/>
                  <a:pt x="239649" y="5161682"/>
                </a:cubicBezTo>
                <a:cubicBezTo>
                  <a:pt x="259140" y="5168396"/>
                  <a:pt x="272654" y="5171039"/>
                  <a:pt x="293354" y="5156697"/>
                </a:cubicBezTo>
                <a:cubicBezTo>
                  <a:pt x="311543" y="5142831"/>
                  <a:pt x="337617" y="5143089"/>
                  <a:pt x="360702" y="5141312"/>
                </a:cubicBezTo>
                <a:cubicBezTo>
                  <a:pt x="368238" y="5139882"/>
                  <a:pt x="374216" y="5143955"/>
                  <a:pt x="377681" y="5148503"/>
                </a:cubicBezTo>
                <a:cubicBezTo>
                  <a:pt x="398604" y="5162758"/>
                  <a:pt x="418095" y="5169472"/>
                  <a:pt x="443693" y="5167218"/>
                </a:cubicBezTo>
                <a:cubicBezTo>
                  <a:pt x="463789" y="5163403"/>
                  <a:pt x="481722" y="5175621"/>
                  <a:pt x="503249" y="5179347"/>
                </a:cubicBezTo>
                <a:cubicBezTo>
                  <a:pt x="533743" y="5189180"/>
                  <a:pt x="607416" y="5193422"/>
                  <a:pt x="635526" y="5190691"/>
                </a:cubicBezTo>
                <a:cubicBezTo>
                  <a:pt x="681696" y="5187136"/>
                  <a:pt x="721633" y="5205591"/>
                  <a:pt x="765640" y="5218068"/>
                </a:cubicBezTo>
                <a:cubicBezTo>
                  <a:pt x="796134" y="5227901"/>
                  <a:pt x="821476" y="5251730"/>
                  <a:pt x="851969" y="5261563"/>
                </a:cubicBezTo>
                <a:cubicBezTo>
                  <a:pt x="865960" y="5266719"/>
                  <a:pt x="880427" y="5274387"/>
                  <a:pt x="891429" y="5277505"/>
                </a:cubicBezTo>
                <a:cubicBezTo>
                  <a:pt x="948473" y="5290111"/>
                  <a:pt x="999413" y="5311684"/>
                  <a:pt x="1050351" y="5333259"/>
                </a:cubicBezTo>
                <a:cubicBezTo>
                  <a:pt x="1067808" y="5342963"/>
                  <a:pt x="1118397" y="5348983"/>
                  <a:pt x="1133469" y="5346123"/>
                </a:cubicBezTo>
                <a:cubicBezTo>
                  <a:pt x="1146507" y="5346251"/>
                  <a:pt x="1156078" y="5341832"/>
                  <a:pt x="1161706" y="5330351"/>
                </a:cubicBezTo>
                <a:cubicBezTo>
                  <a:pt x="1169370" y="5315879"/>
                  <a:pt x="1178336" y="5321987"/>
                  <a:pt x="1188862" y="5322594"/>
                </a:cubicBezTo>
                <a:cubicBezTo>
                  <a:pt x="1207399" y="5324282"/>
                  <a:pt x="1208830" y="5331821"/>
                  <a:pt x="1211215" y="5344386"/>
                </a:cubicBezTo>
                <a:cubicBezTo>
                  <a:pt x="1213122" y="5354438"/>
                  <a:pt x="1215030" y="5364489"/>
                  <a:pt x="1199958" y="5367349"/>
                </a:cubicBezTo>
                <a:cubicBezTo>
                  <a:pt x="1192421" y="5368780"/>
                  <a:pt x="1189304" y="5379785"/>
                  <a:pt x="1181292" y="5378702"/>
                </a:cubicBezTo>
                <a:cubicBezTo>
                  <a:pt x="1161196" y="5382515"/>
                  <a:pt x="1159511" y="5401059"/>
                  <a:pt x="1150892" y="5410504"/>
                </a:cubicBezTo>
                <a:cubicBezTo>
                  <a:pt x="1162593" y="5444732"/>
                  <a:pt x="1132449" y="5450452"/>
                  <a:pt x="1114260" y="5464318"/>
                </a:cubicBezTo>
                <a:cubicBezTo>
                  <a:pt x="1057660" y="5508904"/>
                  <a:pt x="995685" y="5538889"/>
                  <a:pt x="934188" y="5571387"/>
                </a:cubicBezTo>
                <a:cubicBezTo>
                  <a:pt x="922581" y="5578796"/>
                  <a:pt x="908463" y="5586683"/>
                  <a:pt x="894345" y="5594568"/>
                </a:cubicBezTo>
                <a:cubicBezTo>
                  <a:pt x="875679" y="5605921"/>
                  <a:pt x="854025" y="5615237"/>
                  <a:pt x="835138" y="5597994"/>
                </a:cubicBezTo>
                <a:cubicBezTo>
                  <a:pt x="823182" y="5589849"/>
                  <a:pt x="811099" y="5594746"/>
                  <a:pt x="801529" y="5599166"/>
                </a:cubicBezTo>
                <a:cubicBezTo>
                  <a:pt x="788968" y="5601550"/>
                  <a:pt x="781304" y="5616020"/>
                  <a:pt x="768268" y="5615892"/>
                </a:cubicBezTo>
                <a:cubicBezTo>
                  <a:pt x="763244" y="5616845"/>
                  <a:pt x="755103" y="5628803"/>
                  <a:pt x="756534" y="5636342"/>
                </a:cubicBezTo>
                <a:cubicBezTo>
                  <a:pt x="756628" y="5677979"/>
                  <a:pt x="789123" y="5739501"/>
                  <a:pt x="847121" y="5757131"/>
                </a:cubicBezTo>
                <a:cubicBezTo>
                  <a:pt x="877614" y="5766965"/>
                  <a:pt x="896152" y="5768655"/>
                  <a:pt x="917457" y="5743783"/>
                </a:cubicBezTo>
                <a:cubicBezTo>
                  <a:pt x="932180" y="5725370"/>
                  <a:pt x="952881" y="5711027"/>
                  <a:pt x="967603" y="5692613"/>
                </a:cubicBezTo>
                <a:cubicBezTo>
                  <a:pt x="982803" y="5676711"/>
                  <a:pt x="996572" y="5653271"/>
                  <a:pt x="1028019" y="5668130"/>
                </a:cubicBezTo>
                <a:cubicBezTo>
                  <a:pt x="1047511" y="5674846"/>
                  <a:pt x="1075875" y="5646031"/>
                  <a:pt x="1087132" y="5623067"/>
                </a:cubicBezTo>
                <a:cubicBezTo>
                  <a:pt x="1095877" y="5600581"/>
                  <a:pt x="1096132" y="5574499"/>
                  <a:pt x="1113367" y="5555607"/>
                </a:cubicBezTo>
                <a:cubicBezTo>
                  <a:pt x="1127613" y="5534680"/>
                  <a:pt x="1139824" y="5516742"/>
                  <a:pt x="1168410" y="5516524"/>
                </a:cubicBezTo>
                <a:cubicBezTo>
                  <a:pt x="1173911" y="5518084"/>
                  <a:pt x="1183958" y="5516177"/>
                  <a:pt x="1185517" y="5510674"/>
                </a:cubicBezTo>
                <a:cubicBezTo>
                  <a:pt x="1212450" y="5474322"/>
                  <a:pt x="1242340" y="5494683"/>
                  <a:pt x="1269844" y="5502481"/>
                </a:cubicBezTo>
                <a:cubicBezTo>
                  <a:pt x="1295314" y="5513268"/>
                  <a:pt x="1315886" y="5511967"/>
                  <a:pt x="1332644" y="5490563"/>
                </a:cubicBezTo>
                <a:cubicBezTo>
                  <a:pt x="1345809" y="5477652"/>
                  <a:pt x="1367940" y="5470849"/>
                  <a:pt x="1374650" y="5451351"/>
                </a:cubicBezTo>
                <a:cubicBezTo>
                  <a:pt x="1380756" y="5442382"/>
                  <a:pt x="1388768" y="5443465"/>
                  <a:pt x="1398816" y="5441557"/>
                </a:cubicBezTo>
                <a:cubicBezTo>
                  <a:pt x="1409341" y="5442164"/>
                  <a:pt x="1410899" y="5436662"/>
                  <a:pt x="1414016" y="5425656"/>
                </a:cubicBezTo>
                <a:cubicBezTo>
                  <a:pt x="1419772" y="5401133"/>
                  <a:pt x="1437833" y="5400308"/>
                  <a:pt x="1457802" y="5409537"/>
                </a:cubicBezTo>
                <a:cubicBezTo>
                  <a:pt x="1483748" y="5422837"/>
                  <a:pt x="1498565" y="5446059"/>
                  <a:pt x="1515894" y="5468804"/>
                </a:cubicBezTo>
                <a:cubicBezTo>
                  <a:pt x="1533700" y="5494063"/>
                  <a:pt x="1536211" y="5493587"/>
                  <a:pt x="1558471" y="5473742"/>
                </a:cubicBezTo>
                <a:cubicBezTo>
                  <a:pt x="1560983" y="5473265"/>
                  <a:pt x="1566006" y="5472312"/>
                  <a:pt x="1565529" y="5469798"/>
                </a:cubicBezTo>
                <a:cubicBezTo>
                  <a:pt x="1570204" y="5453290"/>
                  <a:pt x="1586358" y="5442415"/>
                  <a:pt x="1596406" y="5440508"/>
                </a:cubicBezTo>
                <a:cubicBezTo>
                  <a:pt x="1608489" y="5435611"/>
                  <a:pt x="1626423" y="5447829"/>
                  <a:pt x="1638378" y="5455974"/>
                </a:cubicBezTo>
                <a:cubicBezTo>
                  <a:pt x="1652846" y="5463643"/>
                  <a:pt x="1669825" y="5470833"/>
                  <a:pt x="1677234" y="5482444"/>
                </a:cubicBezTo>
                <a:cubicBezTo>
                  <a:pt x="1697424" y="5520267"/>
                  <a:pt x="1726137" y="5507008"/>
                  <a:pt x="1755805" y="5498774"/>
                </a:cubicBezTo>
                <a:cubicBezTo>
                  <a:pt x="1760828" y="5497821"/>
                  <a:pt x="1761433" y="5487293"/>
                  <a:pt x="1772911" y="5492924"/>
                </a:cubicBezTo>
                <a:cubicBezTo>
                  <a:pt x="1816315" y="5515929"/>
                  <a:pt x="1853612" y="5547902"/>
                  <a:pt x="1907318" y="5542917"/>
                </a:cubicBezTo>
                <a:cubicBezTo>
                  <a:pt x="1932183" y="5564232"/>
                  <a:pt x="1965316" y="5560548"/>
                  <a:pt x="1992694" y="5581387"/>
                </a:cubicBezTo>
                <a:cubicBezTo>
                  <a:pt x="2038003" y="5614443"/>
                  <a:pt x="2038003" y="5614443"/>
                  <a:pt x="2099722" y="5610540"/>
                </a:cubicBezTo>
                <a:cubicBezTo>
                  <a:pt x="2112760" y="5610670"/>
                  <a:pt x="2115748" y="5612706"/>
                  <a:pt x="2117656" y="5622758"/>
                </a:cubicBezTo>
                <a:cubicBezTo>
                  <a:pt x="2119436" y="5645851"/>
                  <a:pt x="2135811" y="5663570"/>
                  <a:pt x="2149674" y="5681767"/>
                </a:cubicBezTo>
                <a:cubicBezTo>
                  <a:pt x="2153140" y="5686316"/>
                  <a:pt x="2151582" y="5691818"/>
                  <a:pt x="2159595" y="5692901"/>
                </a:cubicBezTo>
                <a:cubicBezTo>
                  <a:pt x="2207672" y="5699397"/>
                  <a:pt x="2237911" y="5735314"/>
                  <a:pt x="2267195" y="5766204"/>
                </a:cubicBezTo>
                <a:cubicBezTo>
                  <a:pt x="2273173" y="5770277"/>
                  <a:pt x="2274603" y="5777816"/>
                  <a:pt x="2281663" y="5773872"/>
                </a:cubicBezTo>
                <a:cubicBezTo>
                  <a:pt x="2331426" y="5761825"/>
                  <a:pt x="2373271" y="5790332"/>
                  <a:pt x="2415721" y="5808310"/>
                </a:cubicBezTo>
                <a:cubicBezTo>
                  <a:pt x="2458645" y="5828801"/>
                  <a:pt x="2500014" y="5854796"/>
                  <a:pt x="2544974" y="5872297"/>
                </a:cubicBezTo>
                <a:cubicBezTo>
                  <a:pt x="2567455" y="5881048"/>
                  <a:pt x="2586343" y="5898291"/>
                  <a:pt x="2604753" y="5913022"/>
                </a:cubicBezTo>
                <a:cubicBezTo>
                  <a:pt x="2613242" y="5916617"/>
                  <a:pt x="2612161" y="5924632"/>
                  <a:pt x="2608090" y="5930612"/>
                </a:cubicBezTo>
                <a:cubicBezTo>
                  <a:pt x="2606055" y="5933601"/>
                  <a:pt x="2604020" y="5936591"/>
                  <a:pt x="2604498" y="5939104"/>
                </a:cubicBezTo>
                <a:cubicBezTo>
                  <a:pt x="2600999" y="5989233"/>
                  <a:pt x="2600999" y="5989233"/>
                  <a:pt x="2642365" y="6015226"/>
                </a:cubicBezTo>
                <a:cubicBezTo>
                  <a:pt x="2660299" y="6027444"/>
                  <a:pt x="2675593" y="6053180"/>
                  <a:pt x="2706819" y="6039443"/>
                </a:cubicBezTo>
                <a:cubicBezTo>
                  <a:pt x="2694131" y="6054868"/>
                  <a:pt x="2677152" y="6047677"/>
                  <a:pt x="2668534" y="6057123"/>
                </a:cubicBezTo>
                <a:cubicBezTo>
                  <a:pt x="2654415" y="6065009"/>
                  <a:pt x="2646274" y="6076967"/>
                  <a:pt x="2630376" y="6061761"/>
                </a:cubicBezTo>
                <a:cubicBezTo>
                  <a:pt x="2627865" y="6062236"/>
                  <a:pt x="2620806" y="6066181"/>
                  <a:pt x="2619247" y="6071683"/>
                </a:cubicBezTo>
                <a:cubicBezTo>
                  <a:pt x="2606560" y="6087108"/>
                  <a:pt x="2590406" y="6097983"/>
                  <a:pt x="2574253" y="6108859"/>
                </a:cubicBezTo>
                <a:cubicBezTo>
                  <a:pt x="2536445" y="6129052"/>
                  <a:pt x="2517525" y="6166486"/>
                  <a:pt x="2495615" y="6201884"/>
                </a:cubicBezTo>
                <a:cubicBezTo>
                  <a:pt x="2481369" y="6222813"/>
                  <a:pt x="2478602" y="6249371"/>
                  <a:pt x="2493896" y="6275107"/>
                </a:cubicBezTo>
                <a:cubicBezTo>
                  <a:pt x="2509189" y="6300843"/>
                  <a:pt x="2524960" y="6329091"/>
                  <a:pt x="2555931" y="6341437"/>
                </a:cubicBezTo>
                <a:cubicBezTo>
                  <a:pt x="2561909" y="6345509"/>
                  <a:pt x="2562862" y="6350535"/>
                  <a:pt x="2561781" y="6358550"/>
                </a:cubicBezTo>
                <a:cubicBezTo>
                  <a:pt x="2564992" y="6389183"/>
                  <a:pt x="2557677" y="6419208"/>
                  <a:pt x="2565435" y="6446373"/>
                </a:cubicBezTo>
                <a:cubicBezTo>
                  <a:pt x="2574495" y="6494119"/>
                  <a:pt x="2604257" y="6527522"/>
                  <a:pt x="2650172" y="6550049"/>
                </a:cubicBezTo>
                <a:cubicBezTo>
                  <a:pt x="2672653" y="6558800"/>
                  <a:pt x="2691063" y="6573531"/>
                  <a:pt x="2715706" y="6566250"/>
                </a:cubicBezTo>
                <a:cubicBezTo>
                  <a:pt x="2755421" y="6556110"/>
                  <a:pt x="2800510" y="6560570"/>
                  <a:pt x="2835457" y="6525300"/>
                </a:cubicBezTo>
                <a:cubicBezTo>
                  <a:pt x="2879021" y="6480586"/>
                  <a:pt x="2909070" y="6433228"/>
                  <a:pt x="2894159" y="6368370"/>
                </a:cubicBezTo>
                <a:cubicBezTo>
                  <a:pt x="2893205" y="6363343"/>
                  <a:pt x="2889263" y="6356282"/>
                  <a:pt x="2890344" y="6348267"/>
                </a:cubicBezTo>
                <a:cubicBezTo>
                  <a:pt x="2890472" y="6335225"/>
                  <a:pt x="2890122" y="6319670"/>
                  <a:pt x="2895750" y="6308189"/>
                </a:cubicBezTo>
                <a:cubicBezTo>
                  <a:pt x="2899344" y="6299697"/>
                  <a:pt x="2917406" y="6298872"/>
                  <a:pt x="2927453" y="6296965"/>
                </a:cubicBezTo>
                <a:cubicBezTo>
                  <a:pt x="2971111" y="6293887"/>
                  <a:pt x="3004500" y="6264120"/>
                  <a:pt x="3048634" y="6263554"/>
                </a:cubicBezTo>
                <a:cubicBezTo>
                  <a:pt x="3056647" y="6264638"/>
                  <a:pt x="3063229" y="6258182"/>
                  <a:pt x="3069684" y="6264767"/>
                </a:cubicBezTo>
                <a:cubicBezTo>
                  <a:pt x="3074581" y="6276855"/>
                  <a:pt x="3049111" y="6266068"/>
                  <a:pt x="3057474" y="6282705"/>
                </a:cubicBezTo>
                <a:cubicBezTo>
                  <a:pt x="3068824" y="6301377"/>
                  <a:pt x="3062719" y="6310347"/>
                  <a:pt x="3048729" y="6305192"/>
                </a:cubicBezTo>
                <a:cubicBezTo>
                  <a:pt x="3023736" y="6296918"/>
                  <a:pt x="3002081" y="6306233"/>
                  <a:pt x="2978997" y="6308012"/>
                </a:cubicBezTo>
                <a:cubicBezTo>
                  <a:pt x="2968949" y="6309918"/>
                  <a:pt x="2964401" y="6313384"/>
                  <a:pt x="2969298" y="6325472"/>
                </a:cubicBezTo>
                <a:cubicBezTo>
                  <a:pt x="2970729" y="6333011"/>
                  <a:pt x="2969648" y="6341027"/>
                  <a:pt x="2982684" y="6341155"/>
                </a:cubicBezTo>
                <a:cubicBezTo>
                  <a:pt x="3010793" y="6338425"/>
                  <a:pt x="3041764" y="6350772"/>
                  <a:pt x="3065581" y="6325425"/>
                </a:cubicBezTo>
                <a:cubicBezTo>
                  <a:pt x="3072163" y="6318968"/>
                  <a:pt x="3092132" y="6328196"/>
                  <a:pt x="3096074" y="6335258"/>
                </a:cubicBezTo>
                <a:cubicBezTo>
                  <a:pt x="3110764" y="6371521"/>
                  <a:pt x="3102845" y="6412075"/>
                  <a:pt x="3068503" y="6436817"/>
                </a:cubicBezTo>
                <a:cubicBezTo>
                  <a:pt x="3040743" y="6455101"/>
                  <a:pt x="3013459" y="6475900"/>
                  <a:pt x="2995621" y="6505319"/>
                </a:cubicBezTo>
                <a:cubicBezTo>
                  <a:pt x="2989515" y="6514289"/>
                  <a:pt x="2982933" y="6520744"/>
                  <a:pt x="2970978" y="6512600"/>
                </a:cubicBezTo>
                <a:cubicBezTo>
                  <a:pt x="2961534" y="6503979"/>
                  <a:pt x="2962360" y="6522046"/>
                  <a:pt x="2954824" y="6523476"/>
                </a:cubicBezTo>
                <a:cubicBezTo>
                  <a:pt x="2946811" y="6522393"/>
                  <a:pt x="2928750" y="6523217"/>
                  <a:pt x="2936636" y="6537341"/>
                </a:cubicBezTo>
                <a:cubicBezTo>
                  <a:pt x="2941055" y="6546916"/>
                  <a:pt x="2950499" y="6555537"/>
                  <a:pt x="2965093" y="6550164"/>
                </a:cubicBezTo>
                <a:cubicBezTo>
                  <a:pt x="2972630" y="6548734"/>
                  <a:pt x="2976701" y="6542755"/>
                  <a:pt x="2981247" y="6539288"/>
                </a:cubicBezTo>
                <a:cubicBezTo>
                  <a:pt x="3023602" y="6515630"/>
                  <a:pt x="3055560" y="6478324"/>
                  <a:pt x="3096484" y="6447127"/>
                </a:cubicBezTo>
                <a:cubicBezTo>
                  <a:pt x="3101031" y="6443660"/>
                  <a:pt x="3105579" y="6440195"/>
                  <a:pt x="3112637" y="6436252"/>
                </a:cubicBezTo>
                <a:cubicBezTo>
                  <a:pt x="3137886" y="6418443"/>
                  <a:pt x="3163354" y="6429229"/>
                  <a:pt x="3171589" y="6458907"/>
                </a:cubicBezTo>
                <a:cubicBezTo>
                  <a:pt x="3173497" y="6468960"/>
                  <a:pt x="3175881" y="6481524"/>
                  <a:pt x="3178265" y="6494089"/>
                </a:cubicBezTo>
                <a:cubicBezTo>
                  <a:pt x="3180173" y="6504141"/>
                  <a:pt x="3182557" y="6516705"/>
                  <a:pt x="3185419" y="6531783"/>
                </a:cubicBezTo>
                <a:cubicBezTo>
                  <a:pt x="3208027" y="6527492"/>
                  <a:pt x="3231716" y="6515187"/>
                  <a:pt x="3250731" y="6519388"/>
                </a:cubicBezTo>
                <a:cubicBezTo>
                  <a:pt x="3272735" y="6525626"/>
                  <a:pt x="3289587" y="6545859"/>
                  <a:pt x="3310509" y="6560112"/>
                </a:cubicBezTo>
                <a:cubicBezTo>
                  <a:pt x="3327966" y="6569816"/>
                  <a:pt x="3343387" y="6582511"/>
                  <a:pt x="3360844" y="6592215"/>
                </a:cubicBezTo>
                <a:cubicBezTo>
                  <a:pt x="3381766" y="6606468"/>
                  <a:pt x="3381766" y="6606468"/>
                  <a:pt x="3404025" y="6586623"/>
                </a:cubicBezTo>
                <a:cubicBezTo>
                  <a:pt x="3422213" y="6572758"/>
                  <a:pt x="3461324" y="6573147"/>
                  <a:pt x="3479734" y="6587876"/>
                </a:cubicBezTo>
                <a:cubicBezTo>
                  <a:pt x="3485712" y="6591949"/>
                  <a:pt x="3489178" y="6596498"/>
                  <a:pt x="3489655" y="6599010"/>
                </a:cubicBezTo>
                <a:cubicBezTo>
                  <a:pt x="3487842" y="6630596"/>
                  <a:pt x="3512706" y="6651912"/>
                  <a:pt x="3515440" y="6680030"/>
                </a:cubicBezTo>
                <a:cubicBezTo>
                  <a:pt x="3515313" y="6693071"/>
                  <a:pt x="3526791" y="6698703"/>
                  <a:pt x="3535282" y="6702299"/>
                </a:cubicBezTo>
                <a:cubicBezTo>
                  <a:pt x="3540782" y="6703858"/>
                  <a:pt x="3547842" y="6699916"/>
                  <a:pt x="3546888" y="6694889"/>
                </a:cubicBezTo>
                <a:cubicBezTo>
                  <a:pt x="3545584" y="6674310"/>
                  <a:pt x="3541770" y="6654206"/>
                  <a:pt x="3537955" y="6634103"/>
                </a:cubicBezTo>
                <a:cubicBezTo>
                  <a:pt x="3531628" y="6614476"/>
                  <a:pt x="3534744" y="6603471"/>
                  <a:pt x="3551247" y="6608150"/>
                </a:cubicBezTo>
                <a:cubicBezTo>
                  <a:pt x="3564283" y="6608278"/>
                  <a:pt x="3578274" y="6613434"/>
                  <a:pt x="3589276" y="6616552"/>
                </a:cubicBezTo>
                <a:cubicBezTo>
                  <a:pt x="3598243" y="6622661"/>
                  <a:pt x="3604698" y="6629247"/>
                  <a:pt x="3616176" y="6634878"/>
                </a:cubicBezTo>
                <a:cubicBezTo>
                  <a:pt x="3625875" y="6617418"/>
                  <a:pt x="3622536" y="6599827"/>
                  <a:pt x="3610104" y="6589170"/>
                </a:cubicBezTo>
                <a:cubicBezTo>
                  <a:pt x="3591694" y="6574439"/>
                  <a:pt x="3608801" y="6568589"/>
                  <a:pt x="3615860" y="6564646"/>
                </a:cubicBezTo>
                <a:cubicBezTo>
                  <a:pt x="3620407" y="6561180"/>
                  <a:pt x="3634526" y="6553294"/>
                  <a:pt x="3639899" y="6567895"/>
                </a:cubicBezTo>
                <a:cubicBezTo>
                  <a:pt x="3644191" y="6590511"/>
                  <a:pt x="3657577" y="6606194"/>
                  <a:pt x="3661869" y="6628811"/>
                </a:cubicBezTo>
                <a:cubicBezTo>
                  <a:pt x="3675000" y="6670577"/>
                  <a:pt x="3683107" y="6713296"/>
                  <a:pt x="3706286" y="6753156"/>
                </a:cubicBezTo>
                <a:cubicBezTo>
                  <a:pt x="3709752" y="6757704"/>
                  <a:pt x="3709148" y="6768234"/>
                  <a:pt x="3710578" y="6775772"/>
                </a:cubicBezTo>
                <a:cubicBezTo>
                  <a:pt x="3712486" y="6785824"/>
                  <a:pt x="3711881" y="6796352"/>
                  <a:pt x="3723965" y="6791456"/>
                </a:cubicBezTo>
                <a:cubicBezTo>
                  <a:pt x="3734013" y="6789548"/>
                  <a:pt x="3737606" y="6781056"/>
                  <a:pt x="3738687" y="6773041"/>
                </a:cubicBezTo>
                <a:cubicBezTo>
                  <a:pt x="3742757" y="6767062"/>
                  <a:pt x="3736303" y="6760477"/>
                  <a:pt x="3737861" y="6754974"/>
                </a:cubicBezTo>
                <a:cubicBezTo>
                  <a:pt x="3739070" y="6733917"/>
                  <a:pt x="3719579" y="6727202"/>
                  <a:pt x="3716240" y="6709612"/>
                </a:cubicBezTo>
                <a:cubicBezTo>
                  <a:pt x="3716368" y="6696571"/>
                  <a:pt x="3718054" y="6678026"/>
                  <a:pt x="3703109" y="6667846"/>
                </a:cubicBezTo>
                <a:cubicBezTo>
                  <a:pt x="3694143" y="6661737"/>
                  <a:pt x="3697259" y="6650732"/>
                  <a:pt x="3695351" y="6640681"/>
                </a:cubicBezTo>
                <a:cubicBezTo>
                  <a:pt x="3689024" y="6621054"/>
                  <a:pt x="3689756" y="6597484"/>
                  <a:pt x="3681394" y="6580847"/>
                </a:cubicBezTo>
                <a:cubicBezTo>
                  <a:pt x="3668136" y="6552123"/>
                  <a:pt x="3674368" y="6530113"/>
                  <a:pt x="3693638" y="6508231"/>
                </a:cubicBezTo>
                <a:cubicBezTo>
                  <a:pt x="3719712" y="6508490"/>
                  <a:pt x="3710363" y="6541505"/>
                  <a:pt x="3729854" y="6548220"/>
                </a:cubicBezTo>
                <a:cubicBezTo>
                  <a:pt x="3734973" y="6588903"/>
                  <a:pt x="3763780" y="6617281"/>
                  <a:pt x="3771410" y="6657488"/>
                </a:cubicBezTo>
                <a:cubicBezTo>
                  <a:pt x="3775702" y="6680103"/>
                  <a:pt x="3797102" y="6696871"/>
                  <a:pt x="3803906" y="6719010"/>
                </a:cubicBezTo>
                <a:cubicBezTo>
                  <a:pt x="3808326" y="6728585"/>
                  <a:pt x="3820408" y="6723688"/>
                  <a:pt x="3827468" y="6719745"/>
                </a:cubicBezTo>
                <a:cubicBezTo>
                  <a:pt x="3835003" y="6718315"/>
                  <a:pt x="3833096" y="6708263"/>
                  <a:pt x="3829630" y="6703715"/>
                </a:cubicBezTo>
                <a:cubicBezTo>
                  <a:pt x="3805369" y="6671871"/>
                  <a:pt x="3799774" y="6628673"/>
                  <a:pt x="3780538" y="6595877"/>
                </a:cubicBezTo>
                <a:cubicBezTo>
                  <a:pt x="3773130" y="6584266"/>
                  <a:pt x="3770745" y="6571701"/>
                  <a:pt x="3763336" y="6560091"/>
                </a:cubicBezTo>
                <a:cubicBezTo>
                  <a:pt x="3751985" y="6541416"/>
                  <a:pt x="3762766" y="6515941"/>
                  <a:pt x="3766487" y="6494406"/>
                </a:cubicBezTo>
                <a:cubicBezTo>
                  <a:pt x="3769731" y="6470360"/>
                  <a:pt x="3767474" y="6444755"/>
                  <a:pt x="3756123" y="6426082"/>
                </a:cubicBezTo>
                <a:cubicBezTo>
                  <a:pt x="3742260" y="6407884"/>
                  <a:pt x="3746935" y="6391377"/>
                  <a:pt x="3746108" y="6373311"/>
                </a:cubicBezTo>
                <a:cubicBezTo>
                  <a:pt x="3746363" y="6347228"/>
                  <a:pt x="3755585" y="6327254"/>
                  <a:pt x="3764331" y="6304767"/>
                </a:cubicBezTo>
                <a:cubicBezTo>
                  <a:pt x="3766970" y="6291249"/>
                  <a:pt x="3775111" y="6279290"/>
                  <a:pt x="3795078" y="6288517"/>
                </a:cubicBezTo>
                <a:cubicBezTo>
                  <a:pt x="3809070" y="6293673"/>
                  <a:pt x="3825700" y="6285310"/>
                  <a:pt x="3830374" y="6268802"/>
                </a:cubicBezTo>
                <a:cubicBezTo>
                  <a:pt x="3841155" y="6243326"/>
                  <a:pt x="3864240" y="6241548"/>
                  <a:pt x="3885290" y="6242760"/>
                </a:cubicBezTo>
                <a:cubicBezTo>
                  <a:pt x="3922366" y="6246138"/>
                  <a:pt x="3956452" y="6247480"/>
                  <a:pt x="3994610" y="6242842"/>
                </a:cubicBezTo>
                <a:cubicBezTo>
                  <a:pt x="4009682" y="6239981"/>
                  <a:pt x="4023323" y="6229583"/>
                  <a:pt x="4037441" y="6221696"/>
                </a:cubicBezTo>
                <a:cubicBezTo>
                  <a:pt x="4082913" y="6187033"/>
                  <a:pt x="4110451" y="6140152"/>
                  <a:pt x="4132011" y="6089200"/>
                </a:cubicBezTo>
                <a:cubicBezTo>
                  <a:pt x="4151536" y="6041236"/>
                  <a:pt x="4168549" y="5993750"/>
                  <a:pt x="4182573" y="5944226"/>
                </a:cubicBezTo>
                <a:cubicBezTo>
                  <a:pt x="4191922" y="5911211"/>
                  <a:pt x="4211320" y="5876288"/>
                  <a:pt x="4215168" y="5841714"/>
                </a:cubicBezTo>
                <a:cubicBezTo>
                  <a:pt x="4222133" y="5796134"/>
                  <a:pt x="4249416" y="5775336"/>
                  <a:pt x="4284712" y="5755621"/>
                </a:cubicBezTo>
                <a:cubicBezTo>
                  <a:pt x="4310913" y="5742837"/>
                  <a:pt x="4312949" y="5739849"/>
                  <a:pt x="4327288" y="5760558"/>
                </a:cubicBezTo>
                <a:cubicBezTo>
                  <a:pt x="4336732" y="5769179"/>
                  <a:pt x="4341152" y="5778754"/>
                  <a:pt x="4353712" y="5776371"/>
                </a:cubicBezTo>
                <a:cubicBezTo>
                  <a:pt x="4371296" y="5773034"/>
                  <a:pt x="4386845" y="5772687"/>
                  <a:pt x="4399532" y="5757262"/>
                </a:cubicBezTo>
                <a:lnTo>
                  <a:pt x="4406824" y="5739138"/>
                </a:lnTo>
                <a:lnTo>
                  <a:pt x="4415488" y="5748577"/>
                </a:lnTo>
                <a:cubicBezTo>
                  <a:pt x="4426691" y="5757475"/>
                  <a:pt x="4439597" y="5764625"/>
                  <a:pt x="4454096" y="5769033"/>
                </a:cubicBezTo>
                <a:cubicBezTo>
                  <a:pt x="4484589" y="5778867"/>
                  <a:pt x="4503127" y="5780556"/>
                  <a:pt x="4524433" y="5755685"/>
                </a:cubicBezTo>
                <a:lnTo>
                  <a:pt x="4546406" y="5733263"/>
                </a:lnTo>
                <a:lnTo>
                  <a:pt x="4556707" y="5735244"/>
                </a:lnTo>
                <a:cubicBezTo>
                  <a:pt x="4559696" y="5737280"/>
                  <a:pt x="4563290" y="5728787"/>
                  <a:pt x="4565802" y="5728312"/>
                </a:cubicBezTo>
                <a:cubicBezTo>
                  <a:pt x="4584945" y="5719472"/>
                  <a:pt x="4600494" y="5719124"/>
                  <a:pt x="4616392" y="5734331"/>
                </a:cubicBezTo>
                <a:cubicBezTo>
                  <a:pt x="4635279" y="5751574"/>
                  <a:pt x="4665297" y="5758895"/>
                  <a:pt x="4678077" y="5785106"/>
                </a:cubicBezTo>
                <a:cubicBezTo>
                  <a:pt x="4695661" y="5781769"/>
                  <a:pt x="4704500" y="5800920"/>
                  <a:pt x="4717538" y="5801050"/>
                </a:cubicBezTo>
                <a:cubicBezTo>
                  <a:pt x="4743612" y="5801308"/>
                  <a:pt x="4744438" y="5819374"/>
                  <a:pt x="4750288" y="5836489"/>
                </a:cubicBezTo>
                <a:cubicBezTo>
                  <a:pt x="4753149" y="5851566"/>
                  <a:pt x="4748952" y="5870587"/>
                  <a:pt x="4766885" y="5882804"/>
                </a:cubicBezTo>
                <a:cubicBezTo>
                  <a:pt x="4772386" y="5884363"/>
                  <a:pt x="4777759" y="5898965"/>
                  <a:pt x="4761606" y="5909840"/>
                </a:cubicBezTo>
                <a:cubicBezTo>
                  <a:pt x="4738870" y="5927172"/>
                  <a:pt x="4752128" y="5955897"/>
                  <a:pt x="4756420" y="5978513"/>
                </a:cubicBezTo>
                <a:cubicBezTo>
                  <a:pt x="4781064" y="5971233"/>
                  <a:pt x="4787773" y="5951736"/>
                  <a:pt x="4785993" y="5928643"/>
                </a:cubicBezTo>
                <a:cubicBezTo>
                  <a:pt x="4785644" y="5913088"/>
                  <a:pt x="4791750" y="5904119"/>
                  <a:pt x="4806346" y="5898746"/>
                </a:cubicBezTo>
                <a:cubicBezTo>
                  <a:pt x="4811368" y="5897793"/>
                  <a:pt x="4816393" y="5896839"/>
                  <a:pt x="4820940" y="5893372"/>
                </a:cubicBezTo>
                <a:cubicBezTo>
                  <a:pt x="4833151" y="5875435"/>
                  <a:pt x="4843931" y="5849959"/>
                  <a:pt x="4862597" y="5838606"/>
                </a:cubicBezTo>
                <a:cubicBezTo>
                  <a:pt x="4878750" y="5827730"/>
                  <a:pt x="4901358" y="5823440"/>
                  <a:pt x="4916558" y="5807539"/>
                </a:cubicBezTo>
                <a:cubicBezTo>
                  <a:pt x="4923141" y="5801082"/>
                  <a:pt x="4934746" y="5793674"/>
                  <a:pt x="4937863" y="5782667"/>
                </a:cubicBezTo>
                <a:cubicBezTo>
                  <a:pt x="4961807" y="5744279"/>
                  <a:pt x="5000696" y="5716072"/>
                  <a:pt x="5021653" y="5675648"/>
                </a:cubicBezTo>
                <a:cubicBezTo>
                  <a:pt x="5025722" y="5669668"/>
                  <a:pt x="5032782" y="5665725"/>
                  <a:pt x="5039236" y="5672311"/>
                </a:cubicBezTo>
                <a:cubicBezTo>
                  <a:pt x="5042226" y="5674346"/>
                  <a:pt x="5043180" y="5679372"/>
                  <a:pt x="5041621" y="5684874"/>
                </a:cubicBezTo>
                <a:cubicBezTo>
                  <a:pt x="5025085" y="5734875"/>
                  <a:pt x="5006037" y="5785351"/>
                  <a:pt x="4971567" y="5823133"/>
                </a:cubicBezTo>
                <a:cubicBezTo>
                  <a:pt x="4960914" y="5835568"/>
                  <a:pt x="4956844" y="5841548"/>
                  <a:pt x="4961740" y="5853636"/>
                </a:cubicBezTo>
                <a:cubicBezTo>
                  <a:pt x="4964602" y="5868713"/>
                  <a:pt x="4985524" y="5882966"/>
                  <a:pt x="4998561" y="5883096"/>
                </a:cubicBezTo>
                <a:cubicBezTo>
                  <a:pt x="5014110" y="5882748"/>
                  <a:pt x="5025239" y="5872826"/>
                  <a:pt x="5022854" y="5860262"/>
                </a:cubicBezTo>
                <a:cubicBezTo>
                  <a:pt x="5022505" y="5844707"/>
                  <a:pt x="5041520" y="5848909"/>
                  <a:pt x="5039613" y="5838857"/>
                </a:cubicBezTo>
                <a:cubicBezTo>
                  <a:pt x="5037228" y="5826293"/>
                  <a:pt x="5046799" y="5821873"/>
                  <a:pt x="5050392" y="5813381"/>
                </a:cubicBezTo>
                <a:cubicBezTo>
                  <a:pt x="5066197" y="5786951"/>
                  <a:pt x="5076977" y="5761475"/>
                  <a:pt x="5073766" y="5730843"/>
                </a:cubicBezTo>
                <a:cubicBezTo>
                  <a:pt x="5069474" y="5708227"/>
                  <a:pt x="5090175" y="5693885"/>
                  <a:pt x="5088396" y="5670791"/>
                </a:cubicBezTo>
                <a:cubicBezTo>
                  <a:pt x="5081720" y="5635610"/>
                  <a:pt x="5107571" y="5607273"/>
                  <a:pt x="5108908" y="5573175"/>
                </a:cubicBezTo>
                <a:lnTo>
                  <a:pt x="5109791" y="5566621"/>
                </a:lnTo>
                <a:lnTo>
                  <a:pt x="5142921" y="5566535"/>
                </a:lnTo>
                <a:cubicBezTo>
                  <a:pt x="5161696" y="5568414"/>
                  <a:pt x="5176716" y="5562779"/>
                  <a:pt x="5190796" y="5554328"/>
                </a:cubicBezTo>
                <a:lnTo>
                  <a:pt x="5208269" y="5542287"/>
                </a:lnTo>
                <a:lnTo>
                  <a:pt x="5207989" y="5543308"/>
                </a:lnTo>
                <a:cubicBezTo>
                  <a:pt x="5206756" y="5553956"/>
                  <a:pt x="5207528" y="5564874"/>
                  <a:pt x="5211168" y="5577200"/>
                </a:cubicBezTo>
                <a:cubicBezTo>
                  <a:pt x="5214029" y="5592278"/>
                  <a:pt x="5216413" y="5604843"/>
                  <a:pt x="5220228" y="5624946"/>
                </a:cubicBezTo>
                <a:cubicBezTo>
                  <a:pt x="5243442" y="5610127"/>
                  <a:pt x="5268084" y="5602847"/>
                  <a:pt x="5263920" y="5567189"/>
                </a:cubicBezTo>
                <a:cubicBezTo>
                  <a:pt x="5261059" y="5552112"/>
                  <a:pt x="5271362" y="5524122"/>
                  <a:pt x="5288469" y="5518272"/>
                </a:cubicBezTo>
                <a:lnTo>
                  <a:pt x="5297336" y="5509877"/>
                </a:lnTo>
                <a:lnTo>
                  <a:pt x="5300832" y="5514011"/>
                </a:lnTo>
                <a:cubicBezTo>
                  <a:pt x="5318816" y="5525853"/>
                  <a:pt x="5340530" y="5516852"/>
                  <a:pt x="5362781" y="5510676"/>
                </a:cubicBezTo>
                <a:cubicBezTo>
                  <a:pt x="5367805" y="5509722"/>
                  <a:pt x="5368409" y="5499194"/>
                  <a:pt x="5379887" y="5504826"/>
                </a:cubicBezTo>
                <a:cubicBezTo>
                  <a:pt x="5423291" y="5527831"/>
                  <a:pt x="5460588" y="5559803"/>
                  <a:pt x="5514294" y="5554819"/>
                </a:cubicBezTo>
                <a:cubicBezTo>
                  <a:pt x="5539158" y="5576134"/>
                  <a:pt x="5572291" y="5572450"/>
                  <a:pt x="5599668" y="5593288"/>
                </a:cubicBezTo>
                <a:cubicBezTo>
                  <a:pt x="5644979" y="5626344"/>
                  <a:pt x="5644979" y="5626344"/>
                  <a:pt x="5706698" y="5622441"/>
                </a:cubicBezTo>
                <a:cubicBezTo>
                  <a:pt x="5719735" y="5622571"/>
                  <a:pt x="5722724" y="5624608"/>
                  <a:pt x="5724631" y="5634659"/>
                </a:cubicBezTo>
                <a:cubicBezTo>
                  <a:pt x="5726412" y="5657752"/>
                  <a:pt x="5742787" y="5675472"/>
                  <a:pt x="5756650" y="5693668"/>
                </a:cubicBezTo>
                <a:cubicBezTo>
                  <a:pt x="5760117" y="5698216"/>
                  <a:pt x="5758557" y="5703720"/>
                  <a:pt x="5766571" y="5704803"/>
                </a:cubicBezTo>
                <a:cubicBezTo>
                  <a:pt x="5814648" y="5711299"/>
                  <a:pt x="5844885" y="5747216"/>
                  <a:pt x="5874170" y="5778105"/>
                </a:cubicBezTo>
                <a:cubicBezTo>
                  <a:pt x="5880148" y="5782178"/>
                  <a:pt x="5881579" y="5789717"/>
                  <a:pt x="5888639" y="5785773"/>
                </a:cubicBezTo>
                <a:cubicBezTo>
                  <a:pt x="5938401" y="5773727"/>
                  <a:pt x="5980246" y="5802234"/>
                  <a:pt x="6022695" y="5820212"/>
                </a:cubicBezTo>
                <a:cubicBezTo>
                  <a:pt x="6065621" y="5840703"/>
                  <a:pt x="6106989" y="5866697"/>
                  <a:pt x="6151950" y="5884199"/>
                </a:cubicBezTo>
                <a:cubicBezTo>
                  <a:pt x="6174431" y="5892950"/>
                  <a:pt x="6193318" y="5910193"/>
                  <a:pt x="6211728" y="5924923"/>
                </a:cubicBezTo>
                <a:cubicBezTo>
                  <a:pt x="6220217" y="5928519"/>
                  <a:pt x="6219137" y="5936534"/>
                  <a:pt x="6215066" y="5942513"/>
                </a:cubicBezTo>
                <a:cubicBezTo>
                  <a:pt x="6213031" y="5945502"/>
                  <a:pt x="6210995" y="5948492"/>
                  <a:pt x="6211472" y="5951005"/>
                </a:cubicBezTo>
                <a:cubicBezTo>
                  <a:pt x="6207973" y="6001135"/>
                  <a:pt x="6207973" y="6001135"/>
                  <a:pt x="6249341" y="6027128"/>
                </a:cubicBezTo>
                <a:cubicBezTo>
                  <a:pt x="6267274" y="6039345"/>
                  <a:pt x="6282569" y="6065081"/>
                  <a:pt x="6313793" y="6051344"/>
                </a:cubicBezTo>
                <a:cubicBezTo>
                  <a:pt x="6301106" y="6066770"/>
                  <a:pt x="6284126" y="6059578"/>
                  <a:pt x="6275509" y="6069024"/>
                </a:cubicBezTo>
                <a:cubicBezTo>
                  <a:pt x="6261391" y="6076910"/>
                  <a:pt x="6253250" y="6088869"/>
                  <a:pt x="6237352" y="6073662"/>
                </a:cubicBezTo>
                <a:cubicBezTo>
                  <a:pt x="6234841" y="6074138"/>
                  <a:pt x="6227781" y="6078082"/>
                  <a:pt x="6226223" y="6083584"/>
                </a:cubicBezTo>
                <a:cubicBezTo>
                  <a:pt x="6213535" y="6099009"/>
                  <a:pt x="6197382" y="6109885"/>
                  <a:pt x="6181228" y="6120760"/>
                </a:cubicBezTo>
                <a:cubicBezTo>
                  <a:pt x="6143420" y="6140952"/>
                  <a:pt x="6124500" y="6178387"/>
                  <a:pt x="6102590" y="6213786"/>
                </a:cubicBezTo>
                <a:cubicBezTo>
                  <a:pt x="6088345" y="6234714"/>
                  <a:pt x="6085577" y="6261273"/>
                  <a:pt x="6100870" y="6287009"/>
                </a:cubicBezTo>
                <a:cubicBezTo>
                  <a:pt x="6116165" y="6312743"/>
                  <a:pt x="6131935" y="6340991"/>
                  <a:pt x="6162906" y="6353338"/>
                </a:cubicBezTo>
                <a:cubicBezTo>
                  <a:pt x="6168883" y="6357410"/>
                  <a:pt x="6169837" y="6362437"/>
                  <a:pt x="6168757" y="6370452"/>
                </a:cubicBezTo>
                <a:cubicBezTo>
                  <a:pt x="6171966" y="6401083"/>
                  <a:pt x="6164652" y="6431109"/>
                  <a:pt x="6172410" y="6458274"/>
                </a:cubicBezTo>
                <a:cubicBezTo>
                  <a:pt x="6181471" y="6506020"/>
                  <a:pt x="6211232" y="6539423"/>
                  <a:pt x="6257148" y="6561950"/>
                </a:cubicBezTo>
                <a:cubicBezTo>
                  <a:pt x="6279627" y="6570701"/>
                  <a:pt x="6298038" y="6585431"/>
                  <a:pt x="6322682" y="6578152"/>
                </a:cubicBezTo>
                <a:cubicBezTo>
                  <a:pt x="6362396" y="6568011"/>
                  <a:pt x="6407486" y="6572472"/>
                  <a:pt x="6442432" y="6537202"/>
                </a:cubicBezTo>
                <a:cubicBezTo>
                  <a:pt x="6485995" y="6492487"/>
                  <a:pt x="6516046" y="6445129"/>
                  <a:pt x="6501135" y="6380271"/>
                </a:cubicBezTo>
                <a:cubicBezTo>
                  <a:pt x="6500181" y="6375245"/>
                  <a:pt x="6496238" y="6368183"/>
                  <a:pt x="6497319" y="6360168"/>
                </a:cubicBezTo>
                <a:cubicBezTo>
                  <a:pt x="6497447" y="6347126"/>
                  <a:pt x="6497098" y="6331572"/>
                  <a:pt x="6502726" y="6320090"/>
                </a:cubicBezTo>
                <a:cubicBezTo>
                  <a:pt x="6506319" y="6311597"/>
                  <a:pt x="6524381" y="6310773"/>
                  <a:pt x="6534428" y="6308867"/>
                </a:cubicBezTo>
                <a:cubicBezTo>
                  <a:pt x="6578087" y="6305789"/>
                  <a:pt x="6611475" y="6276021"/>
                  <a:pt x="6655610" y="6275456"/>
                </a:cubicBezTo>
                <a:cubicBezTo>
                  <a:pt x="6663623" y="6276539"/>
                  <a:pt x="6670205" y="6270083"/>
                  <a:pt x="6676659" y="6276669"/>
                </a:cubicBezTo>
                <a:cubicBezTo>
                  <a:pt x="6681556" y="6288757"/>
                  <a:pt x="6656087" y="6277969"/>
                  <a:pt x="6664449" y="6294607"/>
                </a:cubicBezTo>
                <a:cubicBezTo>
                  <a:pt x="6675800" y="6313279"/>
                  <a:pt x="6669694" y="6322248"/>
                  <a:pt x="6655704" y="6317093"/>
                </a:cubicBezTo>
                <a:cubicBezTo>
                  <a:pt x="6630712" y="6308819"/>
                  <a:pt x="6609057" y="6318135"/>
                  <a:pt x="6585972" y="6319913"/>
                </a:cubicBezTo>
                <a:cubicBezTo>
                  <a:pt x="6575924" y="6321820"/>
                  <a:pt x="6571376" y="6325286"/>
                  <a:pt x="6576273" y="6337374"/>
                </a:cubicBezTo>
                <a:cubicBezTo>
                  <a:pt x="6577704" y="6344913"/>
                  <a:pt x="6576622" y="6352928"/>
                  <a:pt x="6589660" y="6353057"/>
                </a:cubicBezTo>
                <a:cubicBezTo>
                  <a:pt x="6617769" y="6350326"/>
                  <a:pt x="6648739" y="6362672"/>
                  <a:pt x="6672556" y="6337325"/>
                </a:cubicBezTo>
                <a:cubicBezTo>
                  <a:pt x="6679138" y="6330870"/>
                  <a:pt x="6699107" y="6340097"/>
                  <a:pt x="6703049" y="6347159"/>
                </a:cubicBezTo>
                <a:cubicBezTo>
                  <a:pt x="6717739" y="6383422"/>
                  <a:pt x="6709820" y="6423977"/>
                  <a:pt x="6675478" y="6448719"/>
                </a:cubicBezTo>
                <a:cubicBezTo>
                  <a:pt x="6647719" y="6467003"/>
                  <a:pt x="6620435" y="6487801"/>
                  <a:pt x="6602596" y="6517220"/>
                </a:cubicBezTo>
                <a:cubicBezTo>
                  <a:pt x="6596491" y="6526190"/>
                  <a:pt x="6589909" y="6532645"/>
                  <a:pt x="6577953" y="6524501"/>
                </a:cubicBezTo>
                <a:cubicBezTo>
                  <a:pt x="6568510" y="6515879"/>
                  <a:pt x="6569336" y="6533947"/>
                  <a:pt x="6561799" y="6535377"/>
                </a:cubicBezTo>
                <a:cubicBezTo>
                  <a:pt x="6553787" y="6534294"/>
                  <a:pt x="6535726" y="6535118"/>
                  <a:pt x="6543611" y="6549242"/>
                </a:cubicBezTo>
                <a:cubicBezTo>
                  <a:pt x="6548030" y="6558817"/>
                  <a:pt x="6557474" y="6567439"/>
                  <a:pt x="6572069" y="6562065"/>
                </a:cubicBezTo>
                <a:cubicBezTo>
                  <a:pt x="6579606" y="6560635"/>
                  <a:pt x="6583675" y="6554656"/>
                  <a:pt x="6588223" y="6551190"/>
                </a:cubicBezTo>
                <a:cubicBezTo>
                  <a:pt x="6630577" y="6527531"/>
                  <a:pt x="6662535" y="6490226"/>
                  <a:pt x="6703459" y="6459028"/>
                </a:cubicBezTo>
                <a:cubicBezTo>
                  <a:pt x="6708007" y="6455562"/>
                  <a:pt x="6712554" y="6452095"/>
                  <a:pt x="6719613" y="6448153"/>
                </a:cubicBezTo>
                <a:cubicBezTo>
                  <a:pt x="6744860" y="6430344"/>
                  <a:pt x="6770330" y="6441131"/>
                  <a:pt x="6778565" y="6470809"/>
                </a:cubicBezTo>
                <a:cubicBezTo>
                  <a:pt x="6780472" y="6480861"/>
                  <a:pt x="6782857" y="6493425"/>
                  <a:pt x="6785241" y="6505990"/>
                </a:cubicBezTo>
                <a:cubicBezTo>
                  <a:pt x="6787149" y="6516043"/>
                  <a:pt x="6789533" y="6528606"/>
                  <a:pt x="6792394" y="6543684"/>
                </a:cubicBezTo>
                <a:cubicBezTo>
                  <a:pt x="6815002" y="6539394"/>
                  <a:pt x="6838692" y="6527087"/>
                  <a:pt x="6857707" y="6531290"/>
                </a:cubicBezTo>
                <a:cubicBezTo>
                  <a:pt x="6879711" y="6537527"/>
                  <a:pt x="6896562" y="6557760"/>
                  <a:pt x="6917485" y="6572013"/>
                </a:cubicBezTo>
                <a:cubicBezTo>
                  <a:pt x="6934941" y="6581718"/>
                  <a:pt x="6950362" y="6594411"/>
                  <a:pt x="6967819" y="6604117"/>
                </a:cubicBezTo>
                <a:cubicBezTo>
                  <a:pt x="6988741" y="6618370"/>
                  <a:pt x="6988741" y="6618370"/>
                  <a:pt x="7011000" y="6598525"/>
                </a:cubicBezTo>
                <a:cubicBezTo>
                  <a:pt x="7029188" y="6584659"/>
                  <a:pt x="7068300" y="6585048"/>
                  <a:pt x="7086710" y="6599778"/>
                </a:cubicBezTo>
                <a:cubicBezTo>
                  <a:pt x="7092688" y="6603850"/>
                  <a:pt x="7096154" y="6608399"/>
                  <a:pt x="7096630" y="6610911"/>
                </a:cubicBezTo>
                <a:cubicBezTo>
                  <a:pt x="7094817" y="6642497"/>
                  <a:pt x="7119682" y="6663813"/>
                  <a:pt x="7122416" y="6691931"/>
                </a:cubicBezTo>
                <a:cubicBezTo>
                  <a:pt x="7122288" y="6704973"/>
                  <a:pt x="7133766" y="6710605"/>
                  <a:pt x="7142256" y="6714200"/>
                </a:cubicBezTo>
                <a:cubicBezTo>
                  <a:pt x="7147758" y="6715759"/>
                  <a:pt x="7154817" y="6711817"/>
                  <a:pt x="7153863" y="6706791"/>
                </a:cubicBezTo>
                <a:cubicBezTo>
                  <a:pt x="7152560" y="6686211"/>
                  <a:pt x="7148744" y="6666108"/>
                  <a:pt x="7144929" y="6646005"/>
                </a:cubicBezTo>
                <a:cubicBezTo>
                  <a:pt x="7138602" y="6626378"/>
                  <a:pt x="7141719" y="6615373"/>
                  <a:pt x="7158222" y="6620051"/>
                </a:cubicBezTo>
                <a:cubicBezTo>
                  <a:pt x="7171259" y="6620180"/>
                  <a:pt x="7185250" y="6625336"/>
                  <a:pt x="7196251" y="6628454"/>
                </a:cubicBezTo>
                <a:cubicBezTo>
                  <a:pt x="7205218" y="6634562"/>
                  <a:pt x="7211672" y="6641148"/>
                  <a:pt x="7223152" y="6646780"/>
                </a:cubicBezTo>
                <a:cubicBezTo>
                  <a:pt x="7232850" y="6629319"/>
                  <a:pt x="7229512" y="6611728"/>
                  <a:pt x="7217080" y="6601071"/>
                </a:cubicBezTo>
                <a:cubicBezTo>
                  <a:pt x="7198669" y="6586341"/>
                  <a:pt x="7215776" y="6580491"/>
                  <a:pt x="7222835" y="6576547"/>
                </a:cubicBezTo>
                <a:cubicBezTo>
                  <a:pt x="7227382" y="6573082"/>
                  <a:pt x="7241501" y="6565195"/>
                  <a:pt x="7246874" y="6579796"/>
                </a:cubicBezTo>
                <a:cubicBezTo>
                  <a:pt x="7251166" y="6602413"/>
                  <a:pt x="7264552" y="6618096"/>
                  <a:pt x="7268844" y="6640712"/>
                </a:cubicBezTo>
                <a:cubicBezTo>
                  <a:pt x="7281976" y="6682478"/>
                  <a:pt x="7290082" y="6725198"/>
                  <a:pt x="7313262" y="6765057"/>
                </a:cubicBezTo>
                <a:cubicBezTo>
                  <a:pt x="7316728" y="6769606"/>
                  <a:pt x="7316123" y="6780135"/>
                  <a:pt x="7317554" y="6787673"/>
                </a:cubicBezTo>
                <a:cubicBezTo>
                  <a:pt x="7319462" y="6797725"/>
                  <a:pt x="7318856" y="6808254"/>
                  <a:pt x="7330940" y="6803357"/>
                </a:cubicBezTo>
                <a:cubicBezTo>
                  <a:pt x="7340987" y="6801450"/>
                  <a:pt x="7344581" y="6792958"/>
                  <a:pt x="7345663" y="6784943"/>
                </a:cubicBezTo>
                <a:cubicBezTo>
                  <a:pt x="7349733" y="6778963"/>
                  <a:pt x="7343278" y="6772378"/>
                  <a:pt x="7344837" y="6766875"/>
                </a:cubicBezTo>
                <a:cubicBezTo>
                  <a:pt x="7346046" y="6745818"/>
                  <a:pt x="7326554" y="6739104"/>
                  <a:pt x="7323216" y="6721514"/>
                </a:cubicBezTo>
                <a:cubicBezTo>
                  <a:pt x="7323344" y="6708472"/>
                  <a:pt x="7325029" y="6689928"/>
                  <a:pt x="7310084" y="6679747"/>
                </a:cubicBezTo>
                <a:cubicBezTo>
                  <a:pt x="7301118" y="6673638"/>
                  <a:pt x="7304234" y="6662633"/>
                  <a:pt x="7302327" y="6652582"/>
                </a:cubicBezTo>
                <a:cubicBezTo>
                  <a:pt x="7295999" y="6632955"/>
                  <a:pt x="7296732" y="6609385"/>
                  <a:pt x="7288369" y="6592749"/>
                </a:cubicBezTo>
                <a:cubicBezTo>
                  <a:pt x="7275111" y="6564024"/>
                  <a:pt x="7281344" y="6542014"/>
                  <a:pt x="7300614" y="6520133"/>
                </a:cubicBezTo>
                <a:cubicBezTo>
                  <a:pt x="7326687" y="6520392"/>
                  <a:pt x="7317338" y="6553407"/>
                  <a:pt x="7336830" y="6560121"/>
                </a:cubicBezTo>
                <a:cubicBezTo>
                  <a:pt x="7341948" y="6600805"/>
                  <a:pt x="7370756" y="6629182"/>
                  <a:pt x="7378386" y="6669389"/>
                </a:cubicBezTo>
                <a:cubicBezTo>
                  <a:pt x="7382678" y="6692005"/>
                  <a:pt x="7404077" y="6708772"/>
                  <a:pt x="7410881" y="6730911"/>
                </a:cubicBezTo>
                <a:cubicBezTo>
                  <a:pt x="7415300" y="6740487"/>
                  <a:pt x="7427384" y="6735590"/>
                  <a:pt x="7434443" y="6731647"/>
                </a:cubicBezTo>
                <a:cubicBezTo>
                  <a:pt x="7441979" y="6730216"/>
                  <a:pt x="7440072" y="6720165"/>
                  <a:pt x="7436606" y="6715615"/>
                </a:cubicBezTo>
                <a:cubicBezTo>
                  <a:pt x="7412345" y="6683772"/>
                  <a:pt x="7406750" y="6640575"/>
                  <a:pt x="7387514" y="6607778"/>
                </a:cubicBezTo>
                <a:cubicBezTo>
                  <a:pt x="7380105" y="6596167"/>
                  <a:pt x="7377721" y="6583602"/>
                  <a:pt x="7370312" y="6571992"/>
                </a:cubicBezTo>
                <a:cubicBezTo>
                  <a:pt x="7358961" y="6553318"/>
                  <a:pt x="7369741" y="6527841"/>
                  <a:pt x="7373462" y="6506308"/>
                </a:cubicBezTo>
                <a:cubicBezTo>
                  <a:pt x="7376706" y="6482261"/>
                  <a:pt x="7374450" y="6456656"/>
                  <a:pt x="7363098" y="6437983"/>
                </a:cubicBezTo>
                <a:cubicBezTo>
                  <a:pt x="7349235" y="6419786"/>
                  <a:pt x="7353910" y="6403279"/>
                  <a:pt x="7353084" y="6385212"/>
                </a:cubicBezTo>
                <a:cubicBezTo>
                  <a:pt x="7353339" y="6359129"/>
                  <a:pt x="7362561" y="6339155"/>
                  <a:pt x="7371305" y="6316668"/>
                </a:cubicBezTo>
                <a:cubicBezTo>
                  <a:pt x="7373945" y="6303150"/>
                  <a:pt x="7382086" y="6291192"/>
                  <a:pt x="7402054" y="6300419"/>
                </a:cubicBezTo>
                <a:cubicBezTo>
                  <a:pt x="7416045" y="6305574"/>
                  <a:pt x="7432676" y="6297211"/>
                  <a:pt x="7437350" y="6280703"/>
                </a:cubicBezTo>
                <a:cubicBezTo>
                  <a:pt x="7448130" y="6255227"/>
                  <a:pt x="7471215" y="6253449"/>
                  <a:pt x="7492265" y="6254662"/>
                </a:cubicBezTo>
                <a:cubicBezTo>
                  <a:pt x="7529341" y="6258039"/>
                  <a:pt x="7563427" y="6259381"/>
                  <a:pt x="7601585" y="6254743"/>
                </a:cubicBezTo>
                <a:cubicBezTo>
                  <a:pt x="7616657" y="6251883"/>
                  <a:pt x="7630298" y="6241483"/>
                  <a:pt x="7644416" y="6233598"/>
                </a:cubicBezTo>
                <a:cubicBezTo>
                  <a:pt x="7689887" y="6198934"/>
                  <a:pt x="7717426" y="6152053"/>
                  <a:pt x="7738986" y="6101101"/>
                </a:cubicBezTo>
                <a:cubicBezTo>
                  <a:pt x="7758510" y="6053137"/>
                  <a:pt x="7775524" y="6005651"/>
                  <a:pt x="7789549" y="5956128"/>
                </a:cubicBezTo>
                <a:cubicBezTo>
                  <a:pt x="7798898" y="5923112"/>
                  <a:pt x="7818295" y="5888190"/>
                  <a:pt x="7822144" y="5853615"/>
                </a:cubicBezTo>
                <a:cubicBezTo>
                  <a:pt x="7829109" y="5808035"/>
                  <a:pt x="7856392" y="5787238"/>
                  <a:pt x="7891688" y="5767522"/>
                </a:cubicBezTo>
                <a:cubicBezTo>
                  <a:pt x="7917889" y="5754739"/>
                  <a:pt x="7919924" y="5751750"/>
                  <a:pt x="7934264" y="5772460"/>
                </a:cubicBezTo>
                <a:cubicBezTo>
                  <a:pt x="7943708" y="5781081"/>
                  <a:pt x="7948128" y="5790656"/>
                  <a:pt x="7960688" y="5788272"/>
                </a:cubicBezTo>
                <a:cubicBezTo>
                  <a:pt x="7978272" y="5784935"/>
                  <a:pt x="7993821" y="5784588"/>
                  <a:pt x="8006508" y="5769163"/>
                </a:cubicBezTo>
                <a:cubicBezTo>
                  <a:pt x="8023743" y="5750271"/>
                  <a:pt x="8015985" y="5723106"/>
                  <a:pt x="8030708" y="5704692"/>
                </a:cubicBezTo>
                <a:cubicBezTo>
                  <a:pt x="8041233" y="5705298"/>
                  <a:pt x="8047688" y="5711883"/>
                  <a:pt x="8054142" y="5718469"/>
                </a:cubicBezTo>
                <a:cubicBezTo>
                  <a:pt x="8085462" y="5746369"/>
                  <a:pt x="8127689" y="5735753"/>
                  <a:pt x="8163683" y="5747145"/>
                </a:cubicBezTo>
                <a:cubicBezTo>
                  <a:pt x="8166672" y="5749182"/>
                  <a:pt x="8170266" y="5740689"/>
                  <a:pt x="8172778" y="5740213"/>
                </a:cubicBezTo>
                <a:cubicBezTo>
                  <a:pt x="8191921" y="5731373"/>
                  <a:pt x="8207469" y="5731026"/>
                  <a:pt x="8223367" y="5746232"/>
                </a:cubicBezTo>
                <a:cubicBezTo>
                  <a:pt x="8242255" y="5763475"/>
                  <a:pt x="8272272" y="5770796"/>
                  <a:pt x="8285053" y="5797008"/>
                </a:cubicBezTo>
                <a:cubicBezTo>
                  <a:pt x="8302637" y="5793671"/>
                  <a:pt x="8311476" y="5812822"/>
                  <a:pt x="8324513" y="5812951"/>
                </a:cubicBezTo>
                <a:cubicBezTo>
                  <a:pt x="8350587" y="5813209"/>
                  <a:pt x="8351414" y="5831276"/>
                  <a:pt x="8357263" y="5848390"/>
                </a:cubicBezTo>
                <a:cubicBezTo>
                  <a:pt x="8360124" y="5863467"/>
                  <a:pt x="8355927" y="5882488"/>
                  <a:pt x="8373860" y="5894705"/>
                </a:cubicBezTo>
                <a:cubicBezTo>
                  <a:pt x="8379362" y="5896265"/>
                  <a:pt x="8384734" y="5910866"/>
                  <a:pt x="8368581" y="5921741"/>
                </a:cubicBezTo>
                <a:cubicBezTo>
                  <a:pt x="8345846" y="5939073"/>
                  <a:pt x="8359104" y="5967798"/>
                  <a:pt x="8363396" y="5990414"/>
                </a:cubicBezTo>
                <a:cubicBezTo>
                  <a:pt x="8388039" y="5983134"/>
                  <a:pt x="8394750" y="5963637"/>
                  <a:pt x="8392969" y="5940544"/>
                </a:cubicBezTo>
                <a:cubicBezTo>
                  <a:pt x="8392620" y="5924989"/>
                  <a:pt x="8398725" y="5916021"/>
                  <a:pt x="8413321" y="5910647"/>
                </a:cubicBezTo>
                <a:cubicBezTo>
                  <a:pt x="8418344" y="5909694"/>
                  <a:pt x="8423368" y="5908740"/>
                  <a:pt x="8427916" y="5905274"/>
                </a:cubicBezTo>
                <a:cubicBezTo>
                  <a:pt x="8440126" y="5887337"/>
                  <a:pt x="8450906" y="5861860"/>
                  <a:pt x="8469572" y="5850508"/>
                </a:cubicBezTo>
                <a:cubicBezTo>
                  <a:pt x="8485726" y="5839631"/>
                  <a:pt x="8508333" y="5835341"/>
                  <a:pt x="8523533" y="5819439"/>
                </a:cubicBezTo>
                <a:cubicBezTo>
                  <a:pt x="8530116" y="5812984"/>
                  <a:pt x="8541722" y="5805575"/>
                  <a:pt x="8544838" y="5794569"/>
                </a:cubicBezTo>
                <a:cubicBezTo>
                  <a:pt x="8568782" y="5756181"/>
                  <a:pt x="8607673" y="5727973"/>
                  <a:pt x="8628627" y="5687549"/>
                </a:cubicBezTo>
                <a:cubicBezTo>
                  <a:pt x="8632699" y="5681569"/>
                  <a:pt x="8639757" y="5677626"/>
                  <a:pt x="8646211" y="5684211"/>
                </a:cubicBezTo>
                <a:cubicBezTo>
                  <a:pt x="8649200" y="5686248"/>
                  <a:pt x="8650154" y="5691274"/>
                  <a:pt x="8648597" y="5696776"/>
                </a:cubicBezTo>
                <a:cubicBezTo>
                  <a:pt x="8632060" y="5746777"/>
                  <a:pt x="8613011" y="5797252"/>
                  <a:pt x="8578542" y="5835034"/>
                </a:cubicBezTo>
                <a:cubicBezTo>
                  <a:pt x="8567890" y="5847470"/>
                  <a:pt x="8563819" y="5853449"/>
                  <a:pt x="8568716" y="5865537"/>
                </a:cubicBezTo>
                <a:cubicBezTo>
                  <a:pt x="8571577" y="5880614"/>
                  <a:pt x="8592499" y="5894867"/>
                  <a:pt x="8605536" y="5894997"/>
                </a:cubicBezTo>
                <a:cubicBezTo>
                  <a:pt x="8621085" y="5894650"/>
                  <a:pt x="8632215" y="5884728"/>
                  <a:pt x="8629830" y="5872163"/>
                </a:cubicBezTo>
                <a:cubicBezTo>
                  <a:pt x="8629482" y="5856608"/>
                  <a:pt x="8648495" y="5860810"/>
                  <a:pt x="8646588" y="5850758"/>
                </a:cubicBezTo>
                <a:cubicBezTo>
                  <a:pt x="8644204" y="5838194"/>
                  <a:pt x="8653775" y="5833774"/>
                  <a:pt x="8657368" y="5825283"/>
                </a:cubicBezTo>
                <a:cubicBezTo>
                  <a:pt x="8673172" y="5798853"/>
                  <a:pt x="8683952" y="5773376"/>
                  <a:pt x="8680743" y="5742744"/>
                </a:cubicBezTo>
                <a:cubicBezTo>
                  <a:pt x="8676451" y="5720128"/>
                  <a:pt x="8697151" y="5705786"/>
                  <a:pt x="8695370" y="5682693"/>
                </a:cubicBezTo>
                <a:cubicBezTo>
                  <a:pt x="8688695" y="5647512"/>
                  <a:pt x="8714547" y="5619175"/>
                  <a:pt x="8715884" y="5585077"/>
                </a:cubicBezTo>
                <a:cubicBezTo>
                  <a:pt x="8717092" y="5564020"/>
                  <a:pt x="8720933" y="5543116"/>
                  <a:pt x="8724398" y="5521955"/>
                </a:cubicBezTo>
                <a:lnTo>
                  <a:pt x="8730411" y="5459998"/>
                </a:lnTo>
                <a:lnTo>
                  <a:pt x="8752920" y="5469969"/>
                </a:lnTo>
                <a:cubicBezTo>
                  <a:pt x="8774382" y="5480214"/>
                  <a:pt x="8795455" y="5491836"/>
                  <a:pt x="8816783" y="5503084"/>
                </a:cubicBezTo>
                <a:lnTo>
                  <a:pt x="8831469" y="5510017"/>
                </a:lnTo>
                <a:lnTo>
                  <a:pt x="8823805" y="5522942"/>
                </a:lnTo>
                <a:cubicBezTo>
                  <a:pt x="8815060" y="5545428"/>
                  <a:pt x="8810862" y="5564450"/>
                  <a:pt x="8818143" y="5589101"/>
                </a:cubicBezTo>
                <a:cubicBezTo>
                  <a:pt x="8821004" y="5604179"/>
                  <a:pt x="8823390" y="5616744"/>
                  <a:pt x="8827204" y="5636847"/>
                </a:cubicBezTo>
                <a:cubicBezTo>
                  <a:pt x="8850417" y="5622028"/>
                  <a:pt x="8875060" y="5614748"/>
                  <a:pt x="8870895" y="5579090"/>
                </a:cubicBezTo>
                <a:cubicBezTo>
                  <a:pt x="8868749" y="5567782"/>
                  <a:pt x="8874008" y="5549212"/>
                  <a:pt x="8883990" y="5538164"/>
                </a:cubicBezTo>
                <a:lnTo>
                  <a:pt x="8886471" y="5536434"/>
                </a:lnTo>
                <a:lnTo>
                  <a:pt x="8913589" y="5552076"/>
                </a:lnTo>
                <a:cubicBezTo>
                  <a:pt x="8923422" y="5559321"/>
                  <a:pt x="8932747" y="5567315"/>
                  <a:pt x="8941951" y="5574680"/>
                </a:cubicBezTo>
                <a:cubicBezTo>
                  <a:pt x="8950441" y="5578276"/>
                  <a:pt x="8949360" y="5586291"/>
                  <a:pt x="8945290" y="5592270"/>
                </a:cubicBezTo>
                <a:cubicBezTo>
                  <a:pt x="8943255" y="5595260"/>
                  <a:pt x="8941219" y="5598250"/>
                  <a:pt x="8941697" y="5600762"/>
                </a:cubicBezTo>
                <a:cubicBezTo>
                  <a:pt x="8938197" y="5650891"/>
                  <a:pt x="8938197" y="5650891"/>
                  <a:pt x="8979565" y="5676885"/>
                </a:cubicBezTo>
                <a:cubicBezTo>
                  <a:pt x="8997499" y="5689103"/>
                  <a:pt x="9012792" y="5714837"/>
                  <a:pt x="9044018" y="5701102"/>
                </a:cubicBezTo>
                <a:cubicBezTo>
                  <a:pt x="9031330" y="5716527"/>
                  <a:pt x="9014351" y="5709335"/>
                  <a:pt x="9005733" y="5718781"/>
                </a:cubicBezTo>
                <a:cubicBezTo>
                  <a:pt x="8991614" y="5726667"/>
                  <a:pt x="8983474" y="5738626"/>
                  <a:pt x="8967576" y="5723418"/>
                </a:cubicBezTo>
                <a:cubicBezTo>
                  <a:pt x="8965064" y="5723895"/>
                  <a:pt x="8958005" y="5727838"/>
                  <a:pt x="8956446" y="5733341"/>
                </a:cubicBezTo>
                <a:cubicBezTo>
                  <a:pt x="8943759" y="5748765"/>
                  <a:pt x="8927605" y="5759642"/>
                  <a:pt x="8911452" y="5770517"/>
                </a:cubicBezTo>
                <a:cubicBezTo>
                  <a:pt x="8873644" y="5790710"/>
                  <a:pt x="8854723" y="5828144"/>
                  <a:pt x="8832814" y="5863543"/>
                </a:cubicBezTo>
                <a:cubicBezTo>
                  <a:pt x="8818569" y="5884470"/>
                  <a:pt x="8815801" y="5911030"/>
                  <a:pt x="8831095" y="5936765"/>
                </a:cubicBezTo>
                <a:cubicBezTo>
                  <a:pt x="8846388" y="5962501"/>
                  <a:pt x="8862159" y="5990748"/>
                  <a:pt x="8893129" y="6003095"/>
                </a:cubicBezTo>
                <a:cubicBezTo>
                  <a:pt x="8899108" y="6007168"/>
                  <a:pt x="8900061" y="6012193"/>
                  <a:pt x="8898980" y="6020209"/>
                </a:cubicBezTo>
                <a:cubicBezTo>
                  <a:pt x="8902190" y="6050841"/>
                  <a:pt x="8894876" y="6080866"/>
                  <a:pt x="8902634" y="6108031"/>
                </a:cubicBezTo>
                <a:cubicBezTo>
                  <a:pt x="8911695" y="6155777"/>
                  <a:pt x="8941456" y="6189180"/>
                  <a:pt x="8987371" y="6211708"/>
                </a:cubicBezTo>
                <a:cubicBezTo>
                  <a:pt x="9009852" y="6220459"/>
                  <a:pt x="9028262" y="6235188"/>
                  <a:pt x="9052905" y="6227908"/>
                </a:cubicBezTo>
                <a:cubicBezTo>
                  <a:pt x="9092620" y="6217768"/>
                  <a:pt x="9137709" y="6222228"/>
                  <a:pt x="9172655" y="6186959"/>
                </a:cubicBezTo>
                <a:cubicBezTo>
                  <a:pt x="9216220" y="6142244"/>
                  <a:pt x="9246269" y="6094887"/>
                  <a:pt x="9231358" y="6030028"/>
                </a:cubicBezTo>
                <a:cubicBezTo>
                  <a:pt x="9230405" y="6025001"/>
                  <a:pt x="9226462" y="6017939"/>
                  <a:pt x="9227543" y="6009924"/>
                </a:cubicBezTo>
                <a:cubicBezTo>
                  <a:pt x="9227671" y="5996883"/>
                  <a:pt x="9227321" y="5981328"/>
                  <a:pt x="9232950" y="5969847"/>
                </a:cubicBezTo>
                <a:cubicBezTo>
                  <a:pt x="9236544" y="5961354"/>
                  <a:pt x="9254605" y="5960531"/>
                  <a:pt x="9264653" y="5958624"/>
                </a:cubicBezTo>
                <a:cubicBezTo>
                  <a:pt x="9308310" y="5955546"/>
                  <a:pt x="9341698" y="5925779"/>
                  <a:pt x="9385833" y="5925213"/>
                </a:cubicBezTo>
                <a:cubicBezTo>
                  <a:pt x="9393846" y="5926295"/>
                  <a:pt x="9400429" y="5919840"/>
                  <a:pt x="9406883" y="5926425"/>
                </a:cubicBezTo>
                <a:cubicBezTo>
                  <a:pt x="9411780" y="5938513"/>
                  <a:pt x="9386310" y="5927726"/>
                  <a:pt x="9394673" y="5944363"/>
                </a:cubicBezTo>
                <a:cubicBezTo>
                  <a:pt x="9406023" y="5963036"/>
                  <a:pt x="9399918" y="5972005"/>
                  <a:pt x="9385928" y="5966850"/>
                </a:cubicBezTo>
                <a:cubicBezTo>
                  <a:pt x="9360936" y="5958575"/>
                  <a:pt x="9339280" y="5967892"/>
                  <a:pt x="9316196" y="5969669"/>
                </a:cubicBezTo>
                <a:cubicBezTo>
                  <a:pt x="9306147" y="5971576"/>
                  <a:pt x="9301600" y="5975043"/>
                  <a:pt x="9306497" y="5987131"/>
                </a:cubicBezTo>
                <a:cubicBezTo>
                  <a:pt x="9307928" y="5994669"/>
                  <a:pt x="9306847" y="6002686"/>
                  <a:pt x="9319883" y="6002814"/>
                </a:cubicBezTo>
                <a:cubicBezTo>
                  <a:pt x="9347992" y="6000083"/>
                  <a:pt x="9378963" y="6012430"/>
                  <a:pt x="9402780" y="5987083"/>
                </a:cubicBezTo>
                <a:cubicBezTo>
                  <a:pt x="9409362" y="5980627"/>
                  <a:pt x="9429331" y="5989854"/>
                  <a:pt x="9433274" y="5996916"/>
                </a:cubicBezTo>
                <a:cubicBezTo>
                  <a:pt x="9447963" y="6033180"/>
                  <a:pt x="9440043" y="6073733"/>
                  <a:pt x="9405702" y="6098475"/>
                </a:cubicBezTo>
                <a:cubicBezTo>
                  <a:pt x="9377942" y="6116760"/>
                  <a:pt x="9350659" y="6137558"/>
                  <a:pt x="9332820" y="6166978"/>
                </a:cubicBezTo>
                <a:cubicBezTo>
                  <a:pt x="9326714" y="6175946"/>
                  <a:pt x="9320132" y="6182403"/>
                  <a:pt x="9308176" y="6174258"/>
                </a:cubicBezTo>
                <a:cubicBezTo>
                  <a:pt x="9298733" y="6165637"/>
                  <a:pt x="9299560" y="6183703"/>
                  <a:pt x="9292023" y="6185133"/>
                </a:cubicBezTo>
                <a:cubicBezTo>
                  <a:pt x="9284010" y="6184051"/>
                  <a:pt x="9265949" y="6184875"/>
                  <a:pt x="9273835" y="6198999"/>
                </a:cubicBezTo>
                <a:cubicBezTo>
                  <a:pt x="9278254" y="6208574"/>
                  <a:pt x="9287697" y="6217195"/>
                  <a:pt x="9302293" y="6211822"/>
                </a:cubicBezTo>
                <a:cubicBezTo>
                  <a:pt x="9309829" y="6210393"/>
                  <a:pt x="9313900" y="6204413"/>
                  <a:pt x="9318446" y="6200946"/>
                </a:cubicBezTo>
                <a:cubicBezTo>
                  <a:pt x="9360801" y="6177289"/>
                  <a:pt x="9392759" y="6139982"/>
                  <a:pt x="9433684" y="6108786"/>
                </a:cubicBezTo>
                <a:cubicBezTo>
                  <a:pt x="9438230" y="6105319"/>
                  <a:pt x="9442777" y="6101853"/>
                  <a:pt x="9449836" y="6097909"/>
                </a:cubicBezTo>
                <a:cubicBezTo>
                  <a:pt x="9475084" y="6080101"/>
                  <a:pt x="9500554" y="6090888"/>
                  <a:pt x="9508788" y="6120566"/>
                </a:cubicBezTo>
                <a:cubicBezTo>
                  <a:pt x="9510697" y="6130618"/>
                  <a:pt x="9513080" y="6143183"/>
                  <a:pt x="9515464" y="6155747"/>
                </a:cubicBezTo>
                <a:cubicBezTo>
                  <a:pt x="9517372" y="6165799"/>
                  <a:pt x="9519756" y="6178364"/>
                  <a:pt x="9522619" y="6193441"/>
                </a:cubicBezTo>
                <a:cubicBezTo>
                  <a:pt x="9545226" y="6189150"/>
                  <a:pt x="9568916" y="6176844"/>
                  <a:pt x="9587930" y="6181047"/>
                </a:cubicBezTo>
                <a:cubicBezTo>
                  <a:pt x="9609934" y="6187285"/>
                  <a:pt x="9626786" y="6207517"/>
                  <a:pt x="9647708" y="6221771"/>
                </a:cubicBezTo>
                <a:cubicBezTo>
                  <a:pt x="9665166" y="6231475"/>
                  <a:pt x="9680586" y="6244169"/>
                  <a:pt x="9698043" y="6253873"/>
                </a:cubicBezTo>
                <a:cubicBezTo>
                  <a:pt x="9718966" y="6268127"/>
                  <a:pt x="9718966" y="6268127"/>
                  <a:pt x="9741224" y="6248282"/>
                </a:cubicBezTo>
                <a:cubicBezTo>
                  <a:pt x="9759412" y="6234416"/>
                  <a:pt x="9798523" y="6234804"/>
                  <a:pt x="9816934" y="6249534"/>
                </a:cubicBezTo>
                <a:cubicBezTo>
                  <a:pt x="9822911" y="6253607"/>
                  <a:pt x="9826377" y="6258157"/>
                  <a:pt x="9826855" y="6260669"/>
                </a:cubicBezTo>
                <a:cubicBezTo>
                  <a:pt x="9825041" y="6292255"/>
                  <a:pt x="9849906" y="6313569"/>
                  <a:pt x="9852639" y="6341688"/>
                </a:cubicBezTo>
                <a:cubicBezTo>
                  <a:pt x="9852512" y="6354729"/>
                  <a:pt x="9863990" y="6360362"/>
                  <a:pt x="9872481" y="6363957"/>
                </a:cubicBezTo>
                <a:cubicBezTo>
                  <a:pt x="9877982" y="6365517"/>
                  <a:pt x="9885040" y="6361573"/>
                  <a:pt x="9884086" y="6356547"/>
                </a:cubicBezTo>
                <a:cubicBezTo>
                  <a:pt x="9882783" y="6335967"/>
                  <a:pt x="9878969" y="6315865"/>
                  <a:pt x="9875154" y="6295761"/>
                </a:cubicBezTo>
                <a:cubicBezTo>
                  <a:pt x="9868826" y="6276134"/>
                  <a:pt x="9871942" y="6265129"/>
                  <a:pt x="9888445" y="6269808"/>
                </a:cubicBezTo>
                <a:cubicBezTo>
                  <a:pt x="9901482" y="6269937"/>
                  <a:pt x="9915473" y="6275092"/>
                  <a:pt x="9926475" y="6278211"/>
                </a:cubicBezTo>
                <a:cubicBezTo>
                  <a:pt x="9935442" y="6284320"/>
                  <a:pt x="9941896" y="6290905"/>
                  <a:pt x="9953375" y="6296537"/>
                </a:cubicBezTo>
                <a:cubicBezTo>
                  <a:pt x="9963074" y="6279076"/>
                  <a:pt x="9959736" y="6261486"/>
                  <a:pt x="9947303" y="6250828"/>
                </a:cubicBezTo>
                <a:cubicBezTo>
                  <a:pt x="9928893" y="6236098"/>
                  <a:pt x="9946000" y="6230248"/>
                  <a:pt x="9953059" y="6226305"/>
                </a:cubicBezTo>
                <a:cubicBezTo>
                  <a:pt x="9957606" y="6222838"/>
                  <a:pt x="9971726" y="6214952"/>
                  <a:pt x="9977099" y="6229553"/>
                </a:cubicBezTo>
                <a:cubicBezTo>
                  <a:pt x="9981390" y="6252170"/>
                  <a:pt x="9994776" y="6267852"/>
                  <a:pt x="9999069" y="6290469"/>
                </a:cubicBezTo>
                <a:cubicBezTo>
                  <a:pt x="10012199" y="6332235"/>
                  <a:pt x="10020306" y="6374955"/>
                  <a:pt x="10043485" y="6414815"/>
                </a:cubicBezTo>
                <a:cubicBezTo>
                  <a:pt x="10046951" y="6419363"/>
                  <a:pt x="10046348" y="6429891"/>
                  <a:pt x="10047777" y="6437431"/>
                </a:cubicBezTo>
                <a:cubicBezTo>
                  <a:pt x="10049685" y="6447483"/>
                  <a:pt x="10049080" y="6458011"/>
                  <a:pt x="10061163" y="6453114"/>
                </a:cubicBezTo>
                <a:cubicBezTo>
                  <a:pt x="10071212" y="6451207"/>
                  <a:pt x="10074806" y="6442715"/>
                  <a:pt x="10075886" y="6434699"/>
                </a:cubicBezTo>
                <a:cubicBezTo>
                  <a:pt x="10079958" y="6428720"/>
                  <a:pt x="10073502" y="6422134"/>
                  <a:pt x="10075060" y="6416632"/>
                </a:cubicBezTo>
                <a:cubicBezTo>
                  <a:pt x="10076269" y="6395576"/>
                  <a:pt x="10056777" y="6388860"/>
                  <a:pt x="10053439" y="6371270"/>
                </a:cubicBezTo>
                <a:cubicBezTo>
                  <a:pt x="10053567" y="6358230"/>
                  <a:pt x="10055253" y="6339685"/>
                  <a:pt x="10040309" y="6329504"/>
                </a:cubicBezTo>
                <a:cubicBezTo>
                  <a:pt x="10031342" y="6323396"/>
                  <a:pt x="10034459" y="6312391"/>
                  <a:pt x="10032550" y="6302339"/>
                </a:cubicBezTo>
                <a:cubicBezTo>
                  <a:pt x="10026223" y="6282713"/>
                  <a:pt x="10026955" y="6259143"/>
                  <a:pt x="10018593" y="6242505"/>
                </a:cubicBezTo>
                <a:cubicBezTo>
                  <a:pt x="10005335" y="6213782"/>
                  <a:pt x="10011567" y="6191771"/>
                  <a:pt x="10030837" y="6169890"/>
                </a:cubicBezTo>
                <a:cubicBezTo>
                  <a:pt x="10056911" y="6170148"/>
                  <a:pt x="10047562" y="6203163"/>
                  <a:pt x="10067053" y="6209879"/>
                </a:cubicBezTo>
                <a:cubicBezTo>
                  <a:pt x="10072172" y="6250562"/>
                  <a:pt x="10100979" y="6278940"/>
                  <a:pt x="10108609" y="6319146"/>
                </a:cubicBezTo>
                <a:cubicBezTo>
                  <a:pt x="10112901" y="6341762"/>
                  <a:pt x="10134301" y="6358528"/>
                  <a:pt x="10141105" y="6380668"/>
                </a:cubicBezTo>
                <a:cubicBezTo>
                  <a:pt x="10145524" y="6390243"/>
                  <a:pt x="10157607" y="6385346"/>
                  <a:pt x="10164666" y="6381404"/>
                </a:cubicBezTo>
                <a:cubicBezTo>
                  <a:pt x="10172202" y="6379974"/>
                  <a:pt x="10170295" y="6369921"/>
                  <a:pt x="10166829" y="6365373"/>
                </a:cubicBezTo>
                <a:cubicBezTo>
                  <a:pt x="10142569" y="6333528"/>
                  <a:pt x="10136973" y="6290332"/>
                  <a:pt x="10117737" y="6257535"/>
                </a:cubicBezTo>
                <a:cubicBezTo>
                  <a:pt x="10110329" y="6245924"/>
                  <a:pt x="10107944" y="6233360"/>
                  <a:pt x="10100536" y="6221748"/>
                </a:cubicBezTo>
                <a:cubicBezTo>
                  <a:pt x="10089185" y="6203075"/>
                  <a:pt x="10099965" y="6177599"/>
                  <a:pt x="10103686" y="6156065"/>
                </a:cubicBezTo>
                <a:cubicBezTo>
                  <a:pt x="10106931" y="6132019"/>
                  <a:pt x="10104673" y="6106414"/>
                  <a:pt x="10093322" y="6087739"/>
                </a:cubicBezTo>
                <a:cubicBezTo>
                  <a:pt x="10079460" y="6069543"/>
                  <a:pt x="10084133" y="6053035"/>
                  <a:pt x="10083307" y="6034968"/>
                </a:cubicBezTo>
                <a:cubicBezTo>
                  <a:pt x="10083562" y="6008885"/>
                  <a:pt x="10092785" y="5988912"/>
                  <a:pt x="10101530" y="5966425"/>
                </a:cubicBezTo>
                <a:cubicBezTo>
                  <a:pt x="10104169" y="5952907"/>
                  <a:pt x="10112310" y="5940948"/>
                  <a:pt x="10132278" y="5950176"/>
                </a:cubicBezTo>
                <a:cubicBezTo>
                  <a:pt x="10146269" y="5955331"/>
                  <a:pt x="10162899" y="5946968"/>
                  <a:pt x="10167574" y="5930461"/>
                </a:cubicBezTo>
                <a:cubicBezTo>
                  <a:pt x="10178354" y="5904984"/>
                  <a:pt x="10201440" y="5903207"/>
                  <a:pt x="10222490" y="5904419"/>
                </a:cubicBezTo>
                <a:cubicBezTo>
                  <a:pt x="10259565" y="5907797"/>
                  <a:pt x="10293651" y="5909138"/>
                  <a:pt x="10331808" y="5904501"/>
                </a:cubicBezTo>
                <a:cubicBezTo>
                  <a:pt x="10346880" y="5901639"/>
                  <a:pt x="10360522" y="5891240"/>
                  <a:pt x="10374640" y="5883355"/>
                </a:cubicBezTo>
                <a:cubicBezTo>
                  <a:pt x="10420112" y="5848691"/>
                  <a:pt x="10447649" y="5801811"/>
                  <a:pt x="10469210" y="5750857"/>
                </a:cubicBezTo>
                <a:cubicBezTo>
                  <a:pt x="10488735" y="5702894"/>
                  <a:pt x="10505748" y="5655407"/>
                  <a:pt x="10519773" y="5605884"/>
                </a:cubicBezTo>
                <a:cubicBezTo>
                  <a:pt x="10529121" y="5572869"/>
                  <a:pt x="10548519" y="5537947"/>
                  <a:pt x="10552368" y="5503372"/>
                </a:cubicBezTo>
                <a:cubicBezTo>
                  <a:pt x="10559332" y="5457793"/>
                  <a:pt x="10586615" y="5436995"/>
                  <a:pt x="10621911" y="5417280"/>
                </a:cubicBezTo>
                <a:cubicBezTo>
                  <a:pt x="10648113" y="5404496"/>
                  <a:pt x="10650149" y="5401506"/>
                  <a:pt x="10664488" y="5422216"/>
                </a:cubicBezTo>
                <a:cubicBezTo>
                  <a:pt x="10673931" y="5430837"/>
                  <a:pt x="10678351" y="5440412"/>
                  <a:pt x="10690911" y="5438030"/>
                </a:cubicBezTo>
                <a:cubicBezTo>
                  <a:pt x="10708495" y="5434693"/>
                  <a:pt x="10724045" y="5434344"/>
                  <a:pt x="10736732" y="5418919"/>
                </a:cubicBezTo>
                <a:cubicBezTo>
                  <a:pt x="10753967" y="5400029"/>
                  <a:pt x="10746209" y="5372863"/>
                  <a:pt x="10760931" y="5354449"/>
                </a:cubicBezTo>
                <a:cubicBezTo>
                  <a:pt x="10771456" y="5355055"/>
                  <a:pt x="10777911" y="5361640"/>
                  <a:pt x="10784367" y="5368225"/>
                </a:cubicBezTo>
                <a:cubicBezTo>
                  <a:pt x="10815685" y="5396126"/>
                  <a:pt x="10857913" y="5385509"/>
                  <a:pt x="10893907" y="5396903"/>
                </a:cubicBezTo>
                <a:cubicBezTo>
                  <a:pt x="10896897" y="5398939"/>
                  <a:pt x="10900489" y="5390446"/>
                  <a:pt x="10903001" y="5389969"/>
                </a:cubicBezTo>
                <a:cubicBezTo>
                  <a:pt x="10922145" y="5381130"/>
                  <a:pt x="10937693" y="5380782"/>
                  <a:pt x="10953591" y="5395990"/>
                </a:cubicBezTo>
                <a:cubicBezTo>
                  <a:pt x="10972479" y="5413233"/>
                  <a:pt x="11002495" y="5420554"/>
                  <a:pt x="11015277" y="5446765"/>
                </a:cubicBezTo>
                <a:cubicBezTo>
                  <a:pt x="11032861" y="5443428"/>
                  <a:pt x="11041701" y="5462578"/>
                  <a:pt x="11054737" y="5462707"/>
                </a:cubicBezTo>
                <a:cubicBezTo>
                  <a:pt x="11080811" y="5462966"/>
                  <a:pt x="11081637" y="5481033"/>
                  <a:pt x="11087487" y="5498147"/>
                </a:cubicBezTo>
                <a:cubicBezTo>
                  <a:pt x="11090349" y="5513224"/>
                  <a:pt x="11086150" y="5532245"/>
                  <a:pt x="11104085" y="5544462"/>
                </a:cubicBezTo>
                <a:cubicBezTo>
                  <a:pt x="11109585" y="5546022"/>
                  <a:pt x="11114958" y="5560622"/>
                  <a:pt x="11098805" y="5571498"/>
                </a:cubicBezTo>
                <a:cubicBezTo>
                  <a:pt x="11076069" y="5588831"/>
                  <a:pt x="11089328" y="5617554"/>
                  <a:pt x="11093620" y="5640172"/>
                </a:cubicBezTo>
                <a:cubicBezTo>
                  <a:pt x="11118263" y="5632891"/>
                  <a:pt x="11124973" y="5613393"/>
                  <a:pt x="11123193" y="5590300"/>
                </a:cubicBezTo>
                <a:cubicBezTo>
                  <a:pt x="11122843" y="5574747"/>
                  <a:pt x="11128949" y="5565778"/>
                  <a:pt x="11143544" y="5560404"/>
                </a:cubicBezTo>
                <a:cubicBezTo>
                  <a:pt x="11148569" y="5559451"/>
                  <a:pt x="11153593" y="5558498"/>
                  <a:pt x="11158139" y="5555031"/>
                </a:cubicBezTo>
                <a:cubicBezTo>
                  <a:pt x="11170350" y="5537094"/>
                  <a:pt x="11181131" y="5511616"/>
                  <a:pt x="11199797" y="5500264"/>
                </a:cubicBezTo>
                <a:cubicBezTo>
                  <a:pt x="11215949" y="5489389"/>
                  <a:pt x="11238558" y="5485098"/>
                  <a:pt x="11253757" y="5469197"/>
                </a:cubicBezTo>
                <a:cubicBezTo>
                  <a:pt x="11260339" y="5462740"/>
                  <a:pt x="11271945" y="5455331"/>
                  <a:pt x="11275063" y="5444326"/>
                </a:cubicBezTo>
                <a:cubicBezTo>
                  <a:pt x="11299006" y="5405938"/>
                  <a:pt x="11337896" y="5377730"/>
                  <a:pt x="11358852" y="5337305"/>
                </a:cubicBezTo>
                <a:cubicBezTo>
                  <a:pt x="11362922" y="5331327"/>
                  <a:pt x="11369981" y="5327383"/>
                  <a:pt x="11376435" y="5333969"/>
                </a:cubicBezTo>
                <a:cubicBezTo>
                  <a:pt x="11379424" y="5336005"/>
                  <a:pt x="11380378" y="5341030"/>
                  <a:pt x="11378820" y="5346533"/>
                </a:cubicBezTo>
                <a:cubicBezTo>
                  <a:pt x="11362284" y="5396533"/>
                  <a:pt x="11343235" y="5447009"/>
                  <a:pt x="11308767" y="5484792"/>
                </a:cubicBezTo>
                <a:cubicBezTo>
                  <a:pt x="11298113" y="5497227"/>
                  <a:pt x="11294043" y="5503206"/>
                  <a:pt x="11298940" y="5515294"/>
                </a:cubicBezTo>
                <a:cubicBezTo>
                  <a:pt x="11301801" y="5530371"/>
                  <a:pt x="11322723" y="5544625"/>
                  <a:pt x="11335761" y="5544754"/>
                </a:cubicBezTo>
                <a:cubicBezTo>
                  <a:pt x="11351309" y="5544406"/>
                  <a:pt x="11362440" y="5534485"/>
                  <a:pt x="11360054" y="5521920"/>
                </a:cubicBezTo>
                <a:cubicBezTo>
                  <a:pt x="11359705" y="5506366"/>
                  <a:pt x="11378720" y="5510567"/>
                  <a:pt x="11376812" y="5500516"/>
                </a:cubicBezTo>
                <a:cubicBezTo>
                  <a:pt x="11374429" y="5487951"/>
                  <a:pt x="11384000" y="5483532"/>
                  <a:pt x="11387592" y="5475039"/>
                </a:cubicBezTo>
                <a:cubicBezTo>
                  <a:pt x="11403396" y="5448609"/>
                  <a:pt x="11414176" y="5423132"/>
                  <a:pt x="11410966" y="5392501"/>
                </a:cubicBezTo>
                <a:cubicBezTo>
                  <a:pt x="11406674" y="5369884"/>
                  <a:pt x="11427374" y="5355542"/>
                  <a:pt x="11425594" y="5332449"/>
                </a:cubicBezTo>
                <a:cubicBezTo>
                  <a:pt x="11418918" y="5297268"/>
                  <a:pt x="11444770" y="5268932"/>
                  <a:pt x="11446107" y="5234834"/>
                </a:cubicBezTo>
                <a:cubicBezTo>
                  <a:pt x="11448526" y="5192721"/>
                  <a:pt x="11461468" y="5151213"/>
                  <a:pt x="11460896" y="5107063"/>
                </a:cubicBezTo>
                <a:cubicBezTo>
                  <a:pt x="11460070" y="5088997"/>
                  <a:pt x="11471199" y="5079074"/>
                  <a:pt x="11484842" y="5068675"/>
                </a:cubicBezTo>
                <a:cubicBezTo>
                  <a:pt x="11494412" y="5064255"/>
                  <a:pt x="11503030" y="5054809"/>
                  <a:pt x="11501122" y="5044758"/>
                </a:cubicBezTo>
                <a:cubicBezTo>
                  <a:pt x="11494796" y="5025131"/>
                  <a:pt x="11510948" y="5014256"/>
                  <a:pt x="11518612" y="4999784"/>
                </a:cubicBezTo>
                <a:cubicBezTo>
                  <a:pt x="11547293" y="5041203"/>
                  <a:pt x="11563889" y="5087518"/>
                  <a:pt x="11569484" y="5130714"/>
                </a:cubicBezTo>
                <a:cubicBezTo>
                  <a:pt x="11573300" y="5150817"/>
                  <a:pt x="11559181" y="5158704"/>
                  <a:pt x="11554030" y="5172699"/>
                </a:cubicBezTo>
                <a:cubicBezTo>
                  <a:pt x="11545285" y="5195186"/>
                  <a:pt x="11541087" y="5214206"/>
                  <a:pt x="11548368" y="5238859"/>
                </a:cubicBezTo>
                <a:cubicBezTo>
                  <a:pt x="11551229" y="5253936"/>
                  <a:pt x="11553613" y="5266500"/>
                  <a:pt x="11557429" y="5286604"/>
                </a:cubicBezTo>
                <a:cubicBezTo>
                  <a:pt x="11580641" y="5271785"/>
                  <a:pt x="11605284" y="5264504"/>
                  <a:pt x="11601119" y="5228848"/>
                </a:cubicBezTo>
                <a:cubicBezTo>
                  <a:pt x="11598258" y="5213770"/>
                  <a:pt x="11608561" y="5185781"/>
                  <a:pt x="11625669" y="5179931"/>
                </a:cubicBezTo>
                <a:cubicBezTo>
                  <a:pt x="11645289" y="5173604"/>
                  <a:pt x="11639914" y="5159003"/>
                  <a:pt x="11640997" y="5150987"/>
                </a:cubicBezTo>
                <a:cubicBezTo>
                  <a:pt x="11642205" y="5129931"/>
                  <a:pt x="11645449" y="5105884"/>
                  <a:pt x="11655148" y="5088423"/>
                </a:cubicBezTo>
                <a:cubicBezTo>
                  <a:pt x="11666881" y="5067973"/>
                  <a:pt x="11652541" y="5047263"/>
                  <a:pt x="11661286" y="5024777"/>
                </a:cubicBezTo>
                <a:cubicBezTo>
                  <a:pt x="11666915" y="5013295"/>
                  <a:pt x="11664530" y="5000730"/>
                  <a:pt x="11680685" y="4989854"/>
                </a:cubicBezTo>
                <a:cubicBezTo>
                  <a:pt x="11701385" y="4975512"/>
                  <a:pt x="11707617" y="4953502"/>
                  <a:pt x="11694836" y="4927290"/>
                </a:cubicBezTo>
                <a:cubicBezTo>
                  <a:pt x="11681799" y="4927161"/>
                  <a:pt x="11667203" y="4932534"/>
                  <a:pt x="11656203" y="4929415"/>
                </a:cubicBezTo>
                <a:cubicBezTo>
                  <a:pt x="11641734" y="4921746"/>
                  <a:pt x="11631337" y="4908100"/>
                  <a:pt x="11627999" y="4890509"/>
                </a:cubicBezTo>
                <a:cubicBezTo>
                  <a:pt x="11625614" y="4877945"/>
                  <a:pt x="11610065" y="4878292"/>
                  <a:pt x="11609717" y="4862737"/>
                </a:cubicBezTo>
                <a:cubicBezTo>
                  <a:pt x="11610798" y="4854723"/>
                  <a:pt x="11594644" y="4865598"/>
                  <a:pt x="11590224" y="4856023"/>
                </a:cubicBezTo>
                <a:cubicBezTo>
                  <a:pt x="11589747" y="4853510"/>
                  <a:pt x="11602307" y="4851127"/>
                  <a:pt x="11606378" y="4845147"/>
                </a:cubicBezTo>
                <a:cubicBezTo>
                  <a:pt x="11609971" y="4836655"/>
                  <a:pt x="11611053" y="4828639"/>
                  <a:pt x="11614170" y="4817635"/>
                </a:cubicBezTo>
                <a:cubicBezTo>
                  <a:pt x="11614296" y="4804593"/>
                  <a:pt x="11607843" y="4798008"/>
                  <a:pt x="11592294" y="4798355"/>
                </a:cubicBezTo>
                <a:cubicBezTo>
                  <a:pt x="11561672" y="4801563"/>
                  <a:pt x="11549717" y="4793418"/>
                  <a:pt x="11541006" y="4761227"/>
                </a:cubicBezTo>
                <a:cubicBezTo>
                  <a:pt x="11539097" y="4751176"/>
                  <a:pt x="11521036" y="4751999"/>
                  <a:pt x="11531213" y="4737052"/>
                </a:cubicBezTo>
                <a:cubicBezTo>
                  <a:pt x="11568287" y="4740429"/>
                  <a:pt x="11594107" y="4766771"/>
                  <a:pt x="11627588" y="4778640"/>
                </a:cubicBezTo>
                <a:cubicBezTo>
                  <a:pt x="11633089" y="4780200"/>
                  <a:pt x="11636556" y="4784749"/>
                  <a:pt x="11639544" y="4786785"/>
                </a:cubicBezTo>
                <a:cubicBezTo>
                  <a:pt x="11648034" y="4790380"/>
                  <a:pt x="11653058" y="4789427"/>
                  <a:pt x="11657128" y="4783448"/>
                </a:cubicBezTo>
                <a:cubicBezTo>
                  <a:pt x="11658686" y="4777945"/>
                  <a:pt x="11657733" y="4772920"/>
                  <a:pt x="11654268" y="4768371"/>
                </a:cubicBezTo>
                <a:cubicBezTo>
                  <a:pt x="11633821" y="4756629"/>
                  <a:pt x="11614934" y="4739387"/>
                  <a:pt x="11594967" y="4730159"/>
                </a:cubicBezTo>
                <a:cubicBezTo>
                  <a:pt x="11566507" y="4717336"/>
                  <a:pt x="11564251" y="4691730"/>
                  <a:pt x="11565460" y="4670674"/>
                </a:cubicBezTo>
                <a:cubicBezTo>
                  <a:pt x="11567622" y="4654643"/>
                  <a:pt x="11565842" y="4631549"/>
                  <a:pt x="11590009" y="4621757"/>
                </a:cubicBezTo>
                <a:cubicBezTo>
                  <a:pt x="11602092" y="4616860"/>
                  <a:pt x="11612744" y="4604425"/>
                  <a:pt x="11623874" y="4594503"/>
                </a:cubicBezTo>
                <a:cubicBezTo>
                  <a:pt x="11655227" y="4567725"/>
                  <a:pt x="11662064" y="4535187"/>
                  <a:pt x="11642351" y="4499877"/>
                </a:cubicBezTo>
                <a:cubicBezTo>
                  <a:pt x="11626580" y="4471629"/>
                  <a:pt x="11613799" y="4445416"/>
                  <a:pt x="11628172" y="4411448"/>
                </a:cubicBezTo>
                <a:cubicBezTo>
                  <a:pt x="11637871" y="4393986"/>
                  <a:pt x="11650209" y="4363008"/>
                  <a:pt x="11665410" y="4347106"/>
                </a:cubicBezTo>
                <a:cubicBezTo>
                  <a:pt x="11678096" y="4331681"/>
                  <a:pt x="11684329" y="4309671"/>
                  <a:pt x="11705507" y="4297842"/>
                </a:cubicBezTo>
                <a:cubicBezTo>
                  <a:pt x="11712567" y="4293899"/>
                  <a:pt x="11711136" y="4286360"/>
                  <a:pt x="11710181" y="4281334"/>
                </a:cubicBezTo>
                <a:cubicBezTo>
                  <a:pt x="11706494" y="4248189"/>
                  <a:pt x="11688211" y="4220418"/>
                  <a:pt x="11674476" y="4189180"/>
                </a:cubicBezTo>
                <a:cubicBezTo>
                  <a:pt x="11664683" y="4165004"/>
                  <a:pt x="11657402" y="4140352"/>
                  <a:pt x="11660647" y="4116306"/>
                </a:cubicBezTo>
                <a:cubicBezTo>
                  <a:pt x="11660297" y="4100751"/>
                  <a:pt x="11674543" y="4079824"/>
                  <a:pt x="11698709" y="4070032"/>
                </a:cubicBezTo>
                <a:cubicBezTo>
                  <a:pt x="11720363" y="4060715"/>
                  <a:pt x="11741541" y="4048886"/>
                  <a:pt x="11755311" y="4025445"/>
                </a:cubicBezTo>
                <a:cubicBezTo>
                  <a:pt x="11764055" y="4002958"/>
                  <a:pt x="11760717" y="3985368"/>
                  <a:pt x="11739794" y="3971114"/>
                </a:cubicBezTo>
                <a:cubicBezTo>
                  <a:pt x="11724851" y="3960934"/>
                  <a:pt x="11708824" y="3958768"/>
                  <a:pt x="11694356" y="3951100"/>
                </a:cubicBezTo>
                <a:cubicBezTo>
                  <a:pt x="11667933" y="3935287"/>
                  <a:pt x="11649046" y="3918044"/>
                  <a:pt x="11645836" y="3887413"/>
                </a:cubicBezTo>
                <a:cubicBezTo>
                  <a:pt x="11643928" y="3877361"/>
                  <a:pt x="11642021" y="3867309"/>
                  <a:pt x="11640113" y="3857258"/>
                </a:cubicBezTo>
                <a:cubicBezTo>
                  <a:pt x="11634739" y="3842657"/>
                  <a:pt x="11636902" y="3826625"/>
                  <a:pt x="11654009" y="3820776"/>
                </a:cubicBezTo>
                <a:cubicBezTo>
                  <a:pt x="11666092" y="3815880"/>
                  <a:pt x="11668255" y="3799848"/>
                  <a:pt x="11679861" y="3792439"/>
                </a:cubicBezTo>
                <a:cubicBezTo>
                  <a:pt x="11721263" y="3763755"/>
                  <a:pt x="11704316" y="3701885"/>
                  <a:pt x="11654808" y="3687850"/>
                </a:cubicBezTo>
                <a:cubicBezTo>
                  <a:pt x="11640818" y="3682694"/>
                  <a:pt x="11618686" y="3689498"/>
                  <a:pt x="11601102" y="3692835"/>
                </a:cubicBezTo>
                <a:cubicBezTo>
                  <a:pt x="11592137" y="3686726"/>
                  <a:pt x="11596206" y="3680747"/>
                  <a:pt x="11599799" y="3672255"/>
                </a:cubicBezTo>
                <a:cubicBezTo>
                  <a:pt x="11606986" y="3655270"/>
                  <a:pt x="11603171" y="3635167"/>
                  <a:pt x="11594204" y="3629059"/>
                </a:cubicBezTo>
                <a:cubicBezTo>
                  <a:pt x="11578306" y="3613852"/>
                  <a:pt x="11571502" y="3591713"/>
                  <a:pt x="11579165" y="3577241"/>
                </a:cubicBezTo>
                <a:cubicBezTo>
                  <a:pt x="11588387" y="3557267"/>
                  <a:pt x="11600122" y="3536816"/>
                  <a:pt x="11623334" y="3521997"/>
                </a:cubicBezTo>
                <a:cubicBezTo>
                  <a:pt x="11662700" y="3496303"/>
                  <a:pt x="11706485" y="3480183"/>
                  <a:pt x="11746328" y="3457002"/>
                </a:cubicBezTo>
                <a:cubicBezTo>
                  <a:pt x="11760448" y="3449116"/>
                  <a:pt x="11775042" y="3443742"/>
                  <a:pt x="11782706" y="3429271"/>
                </a:cubicBezTo>
                <a:cubicBezTo>
                  <a:pt x="11788334" y="3417790"/>
                  <a:pt x="11802452" y="3409903"/>
                  <a:pt x="11787032" y="3397209"/>
                </a:cubicBezTo>
                <a:cubicBezTo>
                  <a:pt x="11778065" y="3391100"/>
                  <a:pt x="11777239" y="3373033"/>
                  <a:pt x="11758096" y="3381872"/>
                </a:cubicBezTo>
                <a:cubicBezTo>
                  <a:pt x="11743978" y="3389759"/>
                  <a:pt x="11729987" y="3384604"/>
                  <a:pt x="11714310" y="3397993"/>
                </a:cubicBezTo>
                <a:cubicBezTo>
                  <a:pt x="11700669" y="3408391"/>
                  <a:pt x="11678062" y="3412682"/>
                  <a:pt x="11658569" y="3405967"/>
                </a:cubicBezTo>
                <a:cubicBezTo>
                  <a:pt x="11645056" y="3403325"/>
                  <a:pt x="11641462" y="3411818"/>
                  <a:pt x="11633926" y="3413248"/>
                </a:cubicBezTo>
                <a:cubicBezTo>
                  <a:pt x="11614307" y="3419574"/>
                  <a:pt x="11613097" y="3440631"/>
                  <a:pt x="11596467" y="3448993"/>
                </a:cubicBezTo>
                <a:cubicBezTo>
                  <a:pt x="11584384" y="3453890"/>
                  <a:pt x="11575291" y="3460823"/>
                  <a:pt x="11564288" y="3457704"/>
                </a:cubicBezTo>
                <a:cubicBezTo>
                  <a:pt x="11579139" y="3426248"/>
                  <a:pt x="11605944" y="3402937"/>
                  <a:pt x="11614818" y="3367408"/>
                </a:cubicBezTo>
                <a:cubicBezTo>
                  <a:pt x="11620446" y="3355927"/>
                  <a:pt x="11628586" y="3343968"/>
                  <a:pt x="11623212" y="3329367"/>
                </a:cubicBezTo>
                <a:cubicBezTo>
                  <a:pt x="11620225" y="3327332"/>
                  <a:pt x="11619270" y="3322306"/>
                  <a:pt x="11621305" y="3319316"/>
                </a:cubicBezTo>
                <a:cubicBezTo>
                  <a:pt x="11633644" y="3288337"/>
                  <a:pt x="11632555" y="3258605"/>
                  <a:pt x="11626638" y="3229137"/>
                </a:cubicBezTo>
                <a:lnTo>
                  <a:pt x="11625521" y="3224951"/>
                </a:lnTo>
                <a:lnTo>
                  <a:pt x="11626480" y="3223266"/>
                </a:lnTo>
                <a:cubicBezTo>
                  <a:pt x="11641821" y="3205361"/>
                  <a:pt x="11631594" y="3182342"/>
                  <a:pt x="11644378" y="3161879"/>
                </a:cubicBezTo>
                <a:cubicBezTo>
                  <a:pt x="11652049" y="3151649"/>
                  <a:pt x="11652050" y="3138859"/>
                  <a:pt x="11669947" y="3131186"/>
                </a:cubicBezTo>
                <a:cubicBezTo>
                  <a:pt x="11692958" y="3120955"/>
                  <a:pt x="11703186" y="3100494"/>
                  <a:pt x="11695516" y="3072358"/>
                </a:cubicBezTo>
                <a:cubicBezTo>
                  <a:pt x="11682732" y="3069800"/>
                  <a:pt x="11667391" y="3072358"/>
                  <a:pt x="11657162" y="3067242"/>
                </a:cubicBezTo>
                <a:cubicBezTo>
                  <a:pt x="11644378" y="3057011"/>
                  <a:pt x="11636708" y="3041665"/>
                  <a:pt x="11636708" y="3023760"/>
                </a:cubicBezTo>
                <a:cubicBezTo>
                  <a:pt x="11636708" y="3010971"/>
                  <a:pt x="11621367" y="3008413"/>
                  <a:pt x="11623925" y="2993067"/>
                </a:cubicBezTo>
                <a:cubicBezTo>
                  <a:pt x="11626480" y="2985394"/>
                  <a:pt x="11608582" y="2993067"/>
                  <a:pt x="11606028" y="2982836"/>
                </a:cubicBezTo>
                <a:cubicBezTo>
                  <a:pt x="11606027" y="2980279"/>
                  <a:pt x="11618810" y="2980278"/>
                  <a:pt x="11623924" y="2975163"/>
                </a:cubicBezTo>
                <a:cubicBezTo>
                  <a:pt x="11629037" y="2967489"/>
                  <a:pt x="11631595" y="2959815"/>
                  <a:pt x="11636708" y="2949585"/>
                </a:cubicBezTo>
                <a:cubicBezTo>
                  <a:pt x="11639265" y="2936796"/>
                  <a:pt x="11634151" y="2929123"/>
                  <a:pt x="11618810" y="2926565"/>
                </a:cubicBezTo>
                <a:lnTo>
                  <a:pt x="11591281" y="2916750"/>
                </a:lnTo>
                <a:lnTo>
                  <a:pt x="11609966" y="2889301"/>
                </a:lnTo>
                <a:lnTo>
                  <a:pt x="11615397" y="2881324"/>
                </a:lnTo>
                <a:lnTo>
                  <a:pt x="11615614" y="2881484"/>
                </a:lnTo>
                <a:cubicBezTo>
                  <a:pt x="11629037" y="2892675"/>
                  <a:pt x="11641821" y="2904824"/>
                  <a:pt x="11657162" y="2913776"/>
                </a:cubicBezTo>
                <a:cubicBezTo>
                  <a:pt x="11662276" y="2916334"/>
                  <a:pt x="11664833" y="2921449"/>
                  <a:pt x="11667390" y="2924008"/>
                </a:cubicBezTo>
                <a:cubicBezTo>
                  <a:pt x="11675060" y="2929122"/>
                  <a:pt x="11680174" y="2929123"/>
                  <a:pt x="11685288" y="2924008"/>
                </a:cubicBezTo>
                <a:cubicBezTo>
                  <a:pt x="11687845" y="2918891"/>
                  <a:pt x="11687845" y="2913776"/>
                  <a:pt x="11685288" y="2908661"/>
                </a:cubicBezTo>
                <a:cubicBezTo>
                  <a:pt x="11676339" y="2900988"/>
                  <a:pt x="11668029" y="2892035"/>
                  <a:pt x="11659720" y="2883403"/>
                </a:cubicBezTo>
                <a:lnTo>
                  <a:pt x="11640829" y="2866158"/>
                </a:lnTo>
                <a:lnTo>
                  <a:pt x="11645791" y="2860373"/>
                </a:lnTo>
                <a:cubicBezTo>
                  <a:pt x="11652091" y="2850717"/>
                  <a:pt x="11657838" y="2839863"/>
                  <a:pt x="11670160" y="2836223"/>
                </a:cubicBezTo>
                <a:cubicBezTo>
                  <a:pt x="11677220" y="2832279"/>
                  <a:pt x="11672324" y="2820192"/>
                  <a:pt x="11668381" y="2813130"/>
                </a:cubicBezTo>
                <a:cubicBezTo>
                  <a:pt x="11666473" y="2803078"/>
                  <a:pt x="11652831" y="2813477"/>
                  <a:pt x="11648412" y="2803902"/>
                </a:cubicBezTo>
                <a:cubicBezTo>
                  <a:pt x="11650448" y="2800913"/>
                  <a:pt x="11654994" y="2797447"/>
                  <a:pt x="11656552" y="2791944"/>
                </a:cubicBezTo>
                <a:cubicBezTo>
                  <a:pt x="11660146" y="2783452"/>
                  <a:pt x="11676776" y="2775089"/>
                  <a:pt x="11668892" y="2760965"/>
                </a:cubicBezTo>
                <a:lnTo>
                  <a:pt x="11661593" y="2747392"/>
                </a:lnTo>
                <a:lnTo>
                  <a:pt x="11668668" y="2744325"/>
                </a:lnTo>
                <a:cubicBezTo>
                  <a:pt x="11675060" y="2740488"/>
                  <a:pt x="11681453" y="2736012"/>
                  <a:pt x="11687845" y="2732175"/>
                </a:cubicBezTo>
                <a:cubicBezTo>
                  <a:pt x="11723641" y="2711713"/>
                  <a:pt x="11736426" y="2681020"/>
                  <a:pt x="11723641" y="2642654"/>
                </a:cubicBezTo>
                <a:cubicBezTo>
                  <a:pt x="11713413" y="2611960"/>
                  <a:pt x="11705743" y="2583825"/>
                  <a:pt x="11726198" y="2553131"/>
                </a:cubicBezTo>
                <a:cubicBezTo>
                  <a:pt x="11738982" y="2537785"/>
                  <a:pt x="11756880" y="2509649"/>
                  <a:pt x="11774777" y="2496861"/>
                </a:cubicBezTo>
                <a:cubicBezTo>
                  <a:pt x="11790119" y="2484071"/>
                  <a:pt x="11800346" y="2463609"/>
                  <a:pt x="11823358" y="2455936"/>
                </a:cubicBezTo>
                <a:cubicBezTo>
                  <a:pt x="11831030" y="2453378"/>
                  <a:pt x="11831029" y="2445705"/>
                  <a:pt x="11831028" y="2440589"/>
                </a:cubicBezTo>
                <a:cubicBezTo>
                  <a:pt x="11833585" y="2407338"/>
                  <a:pt x="11820802" y="2376646"/>
                  <a:pt x="11813131" y="2343394"/>
                </a:cubicBezTo>
                <a:cubicBezTo>
                  <a:pt x="11808016" y="2317817"/>
                  <a:pt x="11805460" y="2292239"/>
                  <a:pt x="11813130" y="2269220"/>
                </a:cubicBezTo>
                <a:cubicBezTo>
                  <a:pt x="11815687" y="2253873"/>
                  <a:pt x="11833585" y="2235969"/>
                  <a:pt x="11859154" y="2230853"/>
                </a:cubicBezTo>
                <a:cubicBezTo>
                  <a:pt x="11882165" y="2225738"/>
                  <a:pt x="11905177" y="2218064"/>
                  <a:pt x="11923075" y="2197602"/>
                </a:cubicBezTo>
                <a:cubicBezTo>
                  <a:pt x="11935859" y="2177139"/>
                  <a:pt x="11935860" y="2159236"/>
                  <a:pt x="11917961" y="2141331"/>
                </a:cubicBezTo>
                <a:cubicBezTo>
                  <a:pt x="11905177" y="2128542"/>
                  <a:pt x="11889836" y="2123426"/>
                  <a:pt x="11877052" y="2113197"/>
                </a:cubicBezTo>
                <a:cubicBezTo>
                  <a:pt x="11854040" y="2092733"/>
                  <a:pt x="11838699" y="2072272"/>
                  <a:pt x="11841256" y="2041578"/>
                </a:cubicBezTo>
                <a:cubicBezTo>
                  <a:pt x="11841256" y="2031347"/>
                  <a:pt x="11841256" y="2021116"/>
                  <a:pt x="11841257" y="2010885"/>
                </a:cubicBezTo>
                <a:cubicBezTo>
                  <a:pt x="11838699" y="1995538"/>
                  <a:pt x="11843812" y="1980192"/>
                  <a:pt x="11861710" y="1977634"/>
                </a:cubicBezTo>
                <a:cubicBezTo>
                  <a:pt x="11874495" y="1975076"/>
                  <a:pt x="11879608" y="1959730"/>
                  <a:pt x="11892392" y="1954614"/>
                </a:cubicBezTo>
                <a:cubicBezTo>
                  <a:pt x="11938416" y="1934152"/>
                  <a:pt x="11933302" y="1870208"/>
                  <a:pt x="11887279" y="1847188"/>
                </a:cubicBezTo>
                <a:cubicBezTo>
                  <a:pt x="11874495" y="1839514"/>
                  <a:pt x="11851484" y="1842073"/>
                  <a:pt x="11833586" y="1842073"/>
                </a:cubicBezTo>
                <a:cubicBezTo>
                  <a:pt x="11825915" y="1834399"/>
                  <a:pt x="11831028" y="1829283"/>
                  <a:pt x="11836142" y="1821610"/>
                </a:cubicBezTo>
                <a:cubicBezTo>
                  <a:pt x="11846370" y="1806264"/>
                  <a:pt x="11846369" y="1785801"/>
                  <a:pt x="11838699" y="1778128"/>
                </a:cubicBezTo>
                <a:cubicBezTo>
                  <a:pt x="11825914" y="1760224"/>
                  <a:pt x="11823358" y="1737204"/>
                  <a:pt x="11833585" y="1724416"/>
                </a:cubicBezTo>
                <a:cubicBezTo>
                  <a:pt x="11846369" y="1706511"/>
                  <a:pt x="11861711" y="1688607"/>
                  <a:pt x="11887279" y="1678375"/>
                </a:cubicBezTo>
                <a:cubicBezTo>
                  <a:pt x="11930745" y="1660471"/>
                  <a:pt x="11976768" y="1652798"/>
                  <a:pt x="12020236" y="1637451"/>
                </a:cubicBezTo>
                <a:cubicBezTo>
                  <a:pt x="12035577" y="1632335"/>
                  <a:pt x="12050917" y="1629777"/>
                  <a:pt x="12061144" y="1616989"/>
                </a:cubicBezTo>
                <a:cubicBezTo>
                  <a:pt x="12068815" y="1606758"/>
                  <a:pt x="12084156" y="1601643"/>
                  <a:pt x="12071373" y="1586296"/>
                </a:cubicBezTo>
                <a:cubicBezTo>
                  <a:pt x="12063701" y="1578623"/>
                  <a:pt x="12066258" y="1560718"/>
                  <a:pt x="12045803" y="1565834"/>
                </a:cubicBezTo>
                <a:cubicBezTo>
                  <a:pt x="12030462" y="1570950"/>
                  <a:pt x="12017678" y="1563277"/>
                  <a:pt x="11999780" y="1573507"/>
                </a:cubicBezTo>
                <a:cubicBezTo>
                  <a:pt x="11984440" y="1581181"/>
                  <a:pt x="11961427" y="1581180"/>
                  <a:pt x="11943530" y="1570949"/>
                </a:cubicBezTo>
                <a:cubicBezTo>
                  <a:pt x="11930746" y="1565834"/>
                  <a:pt x="11925633" y="1573507"/>
                  <a:pt x="11917961" y="1573507"/>
                </a:cubicBezTo>
                <a:cubicBezTo>
                  <a:pt x="11897506" y="1576064"/>
                  <a:pt x="11892392" y="1596527"/>
                  <a:pt x="11874495" y="1601642"/>
                </a:cubicBezTo>
                <a:cubicBezTo>
                  <a:pt x="11861711" y="1604201"/>
                  <a:pt x="11851483" y="1609316"/>
                  <a:pt x="11841256" y="1604200"/>
                </a:cubicBezTo>
                <a:cubicBezTo>
                  <a:pt x="11861711" y="1576064"/>
                  <a:pt x="11892394" y="1558161"/>
                  <a:pt x="11907734" y="1524909"/>
                </a:cubicBezTo>
                <a:cubicBezTo>
                  <a:pt x="11915404" y="1514679"/>
                  <a:pt x="11925631" y="1504448"/>
                  <a:pt x="11923076" y="1489101"/>
                </a:cubicBezTo>
                <a:cubicBezTo>
                  <a:pt x="11920518" y="1486543"/>
                  <a:pt x="11920518" y="1481427"/>
                  <a:pt x="11923075" y="1478870"/>
                </a:cubicBezTo>
                <a:cubicBezTo>
                  <a:pt x="11958870" y="1422599"/>
                  <a:pt x="11940973" y="1361213"/>
                  <a:pt x="11938416" y="1299826"/>
                </a:cubicBezTo>
                <a:cubicBezTo>
                  <a:pt x="11938416" y="1297268"/>
                  <a:pt x="11933303" y="1294711"/>
                  <a:pt x="11935859" y="1294710"/>
                </a:cubicBezTo>
                <a:cubicBezTo>
                  <a:pt x="11958870" y="1266575"/>
                  <a:pt x="11940973" y="1235882"/>
                  <a:pt x="11930745" y="1215420"/>
                </a:cubicBezTo>
                <a:cubicBezTo>
                  <a:pt x="11917961" y="1184727"/>
                  <a:pt x="11923076" y="1156592"/>
                  <a:pt x="11923075" y="1125898"/>
                </a:cubicBezTo>
                <a:cubicBezTo>
                  <a:pt x="11923076" y="1107994"/>
                  <a:pt x="11943529" y="1095205"/>
                  <a:pt x="11958870" y="1087532"/>
                </a:cubicBezTo>
                <a:cubicBezTo>
                  <a:pt x="11976768" y="1079858"/>
                  <a:pt x="11986996" y="1069627"/>
                  <a:pt x="11992110" y="1054280"/>
                </a:cubicBezTo>
                <a:cubicBezTo>
                  <a:pt x="11994667" y="1049165"/>
                  <a:pt x="11997224" y="1044050"/>
                  <a:pt x="12002337" y="1044049"/>
                </a:cubicBezTo>
                <a:cubicBezTo>
                  <a:pt x="12030462" y="1051723"/>
                  <a:pt x="12035576" y="1015915"/>
                  <a:pt x="12061145" y="1013357"/>
                </a:cubicBezTo>
                <a:cubicBezTo>
                  <a:pt x="12068815" y="1010799"/>
                  <a:pt x="12066258" y="998010"/>
                  <a:pt x="12063702" y="990336"/>
                </a:cubicBezTo>
                <a:cubicBezTo>
                  <a:pt x="12063701" y="980106"/>
                  <a:pt x="12048360" y="987779"/>
                  <a:pt x="12045803" y="977548"/>
                </a:cubicBezTo>
                <a:cubicBezTo>
                  <a:pt x="12048360" y="974990"/>
                  <a:pt x="12053474" y="972432"/>
                  <a:pt x="12056031" y="967317"/>
                </a:cubicBezTo>
                <a:cubicBezTo>
                  <a:pt x="12061144" y="959643"/>
                  <a:pt x="12079042" y="954528"/>
                  <a:pt x="12073929" y="939181"/>
                </a:cubicBezTo>
                <a:cubicBezTo>
                  <a:pt x="12071372" y="923835"/>
                  <a:pt x="12068815" y="905931"/>
                  <a:pt x="12058588" y="890583"/>
                </a:cubicBezTo>
                <a:cubicBezTo>
                  <a:pt x="12045803" y="875237"/>
                  <a:pt x="12030463" y="862448"/>
                  <a:pt x="12004894" y="857332"/>
                </a:cubicBezTo>
                <a:cubicBezTo>
                  <a:pt x="11989553" y="857333"/>
                  <a:pt x="11971655" y="852217"/>
                  <a:pt x="11958870" y="862448"/>
                </a:cubicBezTo>
                <a:cubicBezTo>
                  <a:pt x="11938416" y="875237"/>
                  <a:pt x="11920518" y="893142"/>
                  <a:pt x="11912849" y="918718"/>
                </a:cubicBezTo>
                <a:cubicBezTo>
                  <a:pt x="11910290" y="926392"/>
                  <a:pt x="11910290" y="934066"/>
                  <a:pt x="11915404" y="941739"/>
                </a:cubicBezTo>
                <a:cubicBezTo>
                  <a:pt x="11925631" y="957086"/>
                  <a:pt x="11933303" y="972432"/>
                  <a:pt x="11940973" y="987779"/>
                </a:cubicBezTo>
                <a:cubicBezTo>
                  <a:pt x="11917961" y="1008241"/>
                  <a:pt x="11894950" y="1031261"/>
                  <a:pt x="11871938" y="1054281"/>
                </a:cubicBezTo>
                <a:cubicBezTo>
                  <a:pt x="11846369" y="1051723"/>
                  <a:pt x="11831028" y="1031261"/>
                  <a:pt x="11813131" y="1013356"/>
                </a:cubicBezTo>
                <a:cubicBezTo>
                  <a:pt x="11787562" y="987779"/>
                  <a:pt x="11767107" y="957085"/>
                  <a:pt x="11731311" y="944297"/>
                </a:cubicBezTo>
                <a:cubicBezTo>
                  <a:pt x="11721084" y="939181"/>
                  <a:pt x="11710857" y="926393"/>
                  <a:pt x="11705743" y="934065"/>
                </a:cubicBezTo>
                <a:cubicBezTo>
                  <a:pt x="11692959" y="946854"/>
                  <a:pt x="11672505" y="934066"/>
                  <a:pt x="11662276" y="951970"/>
                </a:cubicBezTo>
                <a:cubicBezTo>
                  <a:pt x="11657162" y="959643"/>
                  <a:pt x="11646935" y="962201"/>
                  <a:pt x="11644378" y="969875"/>
                </a:cubicBezTo>
                <a:cubicBezTo>
                  <a:pt x="11631594" y="1003125"/>
                  <a:pt x="11593241" y="1018472"/>
                  <a:pt x="11583014" y="1051723"/>
                </a:cubicBezTo>
                <a:cubicBezTo>
                  <a:pt x="11580457" y="1059396"/>
                  <a:pt x="11567673" y="1056839"/>
                  <a:pt x="11565116" y="1051723"/>
                </a:cubicBezTo>
                <a:cubicBezTo>
                  <a:pt x="11560002" y="1026145"/>
                  <a:pt x="11539549" y="1018472"/>
                  <a:pt x="11526763" y="1003126"/>
                </a:cubicBezTo>
                <a:cubicBezTo>
                  <a:pt x="11493526" y="1015914"/>
                  <a:pt x="11480741" y="1049165"/>
                  <a:pt x="11462842" y="1072185"/>
                </a:cubicBezTo>
                <a:cubicBezTo>
                  <a:pt x="11457728" y="1082416"/>
                  <a:pt x="11450058" y="1090089"/>
                  <a:pt x="11442387" y="1100321"/>
                </a:cubicBezTo>
                <a:cubicBezTo>
                  <a:pt x="11439830" y="1102878"/>
                  <a:pt x="11434717" y="1105436"/>
                  <a:pt x="11434717" y="1105436"/>
                </a:cubicBezTo>
                <a:cubicBezTo>
                  <a:pt x="11411706" y="1084974"/>
                  <a:pt x="11375909" y="1107994"/>
                  <a:pt x="11352899" y="1084973"/>
                </a:cubicBezTo>
                <a:cubicBezTo>
                  <a:pt x="11311988" y="1046607"/>
                  <a:pt x="11286420" y="1000568"/>
                  <a:pt x="11242953" y="964759"/>
                </a:cubicBezTo>
                <a:cubicBezTo>
                  <a:pt x="11232726" y="957085"/>
                  <a:pt x="11232726" y="941739"/>
                  <a:pt x="11237842" y="939181"/>
                </a:cubicBezTo>
                <a:cubicBezTo>
                  <a:pt x="11255738" y="918719"/>
                  <a:pt x="11242953" y="898257"/>
                  <a:pt x="11248069" y="880352"/>
                </a:cubicBezTo>
                <a:cubicBezTo>
                  <a:pt x="11248067" y="870121"/>
                  <a:pt x="11245510" y="865006"/>
                  <a:pt x="11240396" y="857332"/>
                </a:cubicBezTo>
                <a:cubicBezTo>
                  <a:pt x="11204602" y="826640"/>
                  <a:pt x="11194373" y="785715"/>
                  <a:pt x="11196930" y="742233"/>
                </a:cubicBezTo>
                <a:cubicBezTo>
                  <a:pt x="11196930" y="737117"/>
                  <a:pt x="11196932" y="732002"/>
                  <a:pt x="11191816" y="729444"/>
                </a:cubicBezTo>
                <a:cubicBezTo>
                  <a:pt x="11168805" y="737118"/>
                  <a:pt x="11171362" y="762695"/>
                  <a:pt x="11166248" y="778041"/>
                </a:cubicBezTo>
                <a:cubicBezTo>
                  <a:pt x="11153464" y="824081"/>
                  <a:pt x="11130452" y="867563"/>
                  <a:pt x="11104885" y="911046"/>
                </a:cubicBezTo>
                <a:cubicBezTo>
                  <a:pt x="11092101" y="928950"/>
                  <a:pt x="11076758" y="939181"/>
                  <a:pt x="11058860" y="941739"/>
                </a:cubicBezTo>
                <a:cubicBezTo>
                  <a:pt x="11010280" y="949412"/>
                  <a:pt x="10961701" y="939181"/>
                  <a:pt x="10920790" y="911045"/>
                </a:cubicBezTo>
                <a:cubicBezTo>
                  <a:pt x="10908007" y="905930"/>
                  <a:pt x="10897779" y="880353"/>
                  <a:pt x="10900336" y="867564"/>
                </a:cubicBezTo>
                <a:cubicBezTo>
                  <a:pt x="10915677" y="795947"/>
                  <a:pt x="10915677" y="790831"/>
                  <a:pt x="10887552" y="737118"/>
                </a:cubicBezTo>
                <a:cubicBezTo>
                  <a:pt x="10879882" y="721771"/>
                  <a:pt x="10879881" y="708983"/>
                  <a:pt x="10879881" y="693636"/>
                </a:cubicBezTo>
                <a:cubicBezTo>
                  <a:pt x="10879881" y="604114"/>
                  <a:pt x="10879881" y="514592"/>
                  <a:pt x="10877324" y="422512"/>
                </a:cubicBezTo>
                <a:cubicBezTo>
                  <a:pt x="10877324" y="399492"/>
                  <a:pt x="10892665" y="379030"/>
                  <a:pt x="10890108" y="356011"/>
                </a:cubicBezTo>
                <a:cubicBezTo>
                  <a:pt x="10887552" y="332990"/>
                  <a:pt x="10890108" y="312528"/>
                  <a:pt x="10890108" y="289508"/>
                </a:cubicBezTo>
                <a:cubicBezTo>
                  <a:pt x="10890108" y="281835"/>
                  <a:pt x="10897779" y="279278"/>
                  <a:pt x="10897779" y="274162"/>
                </a:cubicBezTo>
                <a:cubicBezTo>
                  <a:pt x="10900337" y="263931"/>
                  <a:pt x="10905449" y="251142"/>
                  <a:pt x="10892665" y="248584"/>
                </a:cubicBezTo>
                <a:cubicBezTo>
                  <a:pt x="10879881" y="243469"/>
                  <a:pt x="10872210" y="256257"/>
                  <a:pt x="10869655" y="263930"/>
                </a:cubicBezTo>
                <a:cubicBezTo>
                  <a:pt x="10867097" y="274162"/>
                  <a:pt x="10859426" y="286951"/>
                  <a:pt x="10859426" y="294625"/>
                </a:cubicBezTo>
                <a:cubicBezTo>
                  <a:pt x="10864540" y="332991"/>
                  <a:pt x="10846643" y="366242"/>
                  <a:pt x="10849199" y="402050"/>
                </a:cubicBezTo>
                <a:cubicBezTo>
                  <a:pt x="10849199" y="494130"/>
                  <a:pt x="10849199" y="583652"/>
                  <a:pt x="10849199" y="673173"/>
                </a:cubicBezTo>
                <a:cubicBezTo>
                  <a:pt x="10849199" y="691078"/>
                  <a:pt x="10841529" y="703867"/>
                  <a:pt x="10833859" y="719214"/>
                </a:cubicBezTo>
                <a:cubicBezTo>
                  <a:pt x="10813403" y="757579"/>
                  <a:pt x="10795505" y="795946"/>
                  <a:pt x="10813403" y="844544"/>
                </a:cubicBezTo>
                <a:cubicBezTo>
                  <a:pt x="10833858" y="890584"/>
                  <a:pt x="10790391" y="926392"/>
                  <a:pt x="10746926" y="931508"/>
                </a:cubicBezTo>
                <a:cubicBezTo>
                  <a:pt x="10706015" y="936623"/>
                  <a:pt x="10662549" y="931507"/>
                  <a:pt x="10619082" y="931508"/>
                </a:cubicBezTo>
                <a:cubicBezTo>
                  <a:pt x="10606298" y="931508"/>
                  <a:pt x="10573059" y="903372"/>
                  <a:pt x="10562832" y="888026"/>
                </a:cubicBezTo>
                <a:cubicBezTo>
                  <a:pt x="10544934" y="865006"/>
                  <a:pt x="10542377" y="836870"/>
                  <a:pt x="10529593" y="813850"/>
                </a:cubicBezTo>
                <a:cubicBezTo>
                  <a:pt x="10511695" y="775485"/>
                  <a:pt x="10498911" y="770369"/>
                  <a:pt x="10447774" y="770369"/>
                </a:cubicBezTo>
                <a:cubicBezTo>
                  <a:pt x="10455444" y="806178"/>
                  <a:pt x="10442660" y="844544"/>
                  <a:pt x="10458001" y="882910"/>
                </a:cubicBezTo>
                <a:cubicBezTo>
                  <a:pt x="10468228" y="900815"/>
                  <a:pt x="10452888" y="928950"/>
                  <a:pt x="10468228" y="949413"/>
                </a:cubicBezTo>
                <a:cubicBezTo>
                  <a:pt x="10473343" y="954528"/>
                  <a:pt x="10465673" y="962201"/>
                  <a:pt x="10460559" y="967317"/>
                </a:cubicBezTo>
                <a:cubicBezTo>
                  <a:pt x="10434990" y="990336"/>
                  <a:pt x="10401750" y="1005683"/>
                  <a:pt x="10373625" y="1023588"/>
                </a:cubicBezTo>
                <a:cubicBezTo>
                  <a:pt x="10345500" y="1018472"/>
                  <a:pt x="10327602" y="1051723"/>
                  <a:pt x="10299477" y="1046607"/>
                </a:cubicBezTo>
                <a:cubicBezTo>
                  <a:pt x="10266238" y="1067069"/>
                  <a:pt x="10238112" y="1059397"/>
                  <a:pt x="10212544" y="1028703"/>
                </a:cubicBezTo>
                <a:cubicBezTo>
                  <a:pt x="10197203" y="1010799"/>
                  <a:pt x="10181862" y="992894"/>
                  <a:pt x="10158851" y="985221"/>
                </a:cubicBezTo>
                <a:cubicBezTo>
                  <a:pt x="10148623" y="982663"/>
                  <a:pt x="10138395" y="977547"/>
                  <a:pt x="10130725" y="998010"/>
                </a:cubicBezTo>
                <a:cubicBezTo>
                  <a:pt x="10123056" y="1015914"/>
                  <a:pt x="10117940" y="1028703"/>
                  <a:pt x="10128168" y="1044049"/>
                </a:cubicBezTo>
                <a:cubicBezTo>
                  <a:pt x="10140952" y="1069627"/>
                  <a:pt x="10138395" y="1097763"/>
                  <a:pt x="10151180" y="1120782"/>
                </a:cubicBezTo>
                <a:cubicBezTo>
                  <a:pt x="10158850" y="1131014"/>
                  <a:pt x="10130726" y="1184727"/>
                  <a:pt x="10117940" y="1187285"/>
                </a:cubicBezTo>
                <a:cubicBezTo>
                  <a:pt x="10107714" y="1189842"/>
                  <a:pt x="10097486" y="1189842"/>
                  <a:pt x="10089815" y="1182169"/>
                </a:cubicBezTo>
                <a:cubicBezTo>
                  <a:pt x="10071917" y="1161707"/>
                  <a:pt x="10054019" y="1143802"/>
                  <a:pt x="10036121" y="1125898"/>
                </a:cubicBezTo>
                <a:cubicBezTo>
                  <a:pt x="10020780" y="1113109"/>
                  <a:pt x="10005439" y="1113110"/>
                  <a:pt x="9982428" y="1128456"/>
                </a:cubicBezTo>
                <a:cubicBezTo>
                  <a:pt x="9969643" y="1136129"/>
                  <a:pt x="9964530" y="1148918"/>
                  <a:pt x="9972201" y="1166823"/>
                </a:cubicBezTo>
                <a:cubicBezTo>
                  <a:pt x="9982429" y="1192400"/>
                  <a:pt x="9992655" y="1220536"/>
                  <a:pt x="10002882" y="1246113"/>
                </a:cubicBezTo>
                <a:cubicBezTo>
                  <a:pt x="10010553" y="1266575"/>
                  <a:pt x="10010553" y="1276806"/>
                  <a:pt x="9995213" y="1289595"/>
                </a:cubicBezTo>
                <a:cubicBezTo>
                  <a:pt x="9959416" y="1325404"/>
                  <a:pt x="9923620" y="1363771"/>
                  <a:pt x="9875040" y="1391906"/>
                </a:cubicBezTo>
                <a:cubicBezTo>
                  <a:pt x="9877597" y="1391906"/>
                  <a:pt x="9872483" y="1394463"/>
                  <a:pt x="9869926" y="1391906"/>
                </a:cubicBezTo>
                <a:cubicBezTo>
                  <a:pt x="9846915" y="1363770"/>
                  <a:pt x="9813676" y="1345866"/>
                  <a:pt x="9780437" y="1330520"/>
                </a:cubicBezTo>
                <a:cubicBezTo>
                  <a:pt x="9739527" y="1310057"/>
                  <a:pt x="9698618" y="1289595"/>
                  <a:pt x="9670492" y="1246113"/>
                </a:cubicBezTo>
                <a:cubicBezTo>
                  <a:pt x="9647480" y="1207747"/>
                  <a:pt x="9609130" y="1182169"/>
                  <a:pt x="9578447" y="1151475"/>
                </a:cubicBezTo>
                <a:cubicBezTo>
                  <a:pt x="9560548" y="1133572"/>
                  <a:pt x="9542650" y="1115667"/>
                  <a:pt x="9529866" y="1092648"/>
                </a:cubicBezTo>
                <a:cubicBezTo>
                  <a:pt x="9506854" y="1049166"/>
                  <a:pt x="9463388" y="1018472"/>
                  <a:pt x="9430148" y="982663"/>
                </a:cubicBezTo>
                <a:cubicBezTo>
                  <a:pt x="9419921" y="969874"/>
                  <a:pt x="9404580" y="959643"/>
                  <a:pt x="9399466" y="941739"/>
                </a:cubicBezTo>
                <a:cubicBezTo>
                  <a:pt x="9396911" y="928950"/>
                  <a:pt x="9386682" y="913604"/>
                  <a:pt x="9412251" y="911046"/>
                </a:cubicBezTo>
                <a:cubicBezTo>
                  <a:pt x="9414808" y="911046"/>
                  <a:pt x="9417364" y="903372"/>
                  <a:pt x="9417364" y="903372"/>
                </a:cubicBezTo>
                <a:cubicBezTo>
                  <a:pt x="9404580" y="888026"/>
                  <a:pt x="9412250" y="865006"/>
                  <a:pt x="9402023" y="852217"/>
                </a:cubicBezTo>
                <a:cubicBezTo>
                  <a:pt x="9371341" y="818966"/>
                  <a:pt x="9371341" y="775484"/>
                  <a:pt x="9353443" y="739676"/>
                </a:cubicBezTo>
                <a:cubicBezTo>
                  <a:pt x="9332988" y="698751"/>
                  <a:pt x="9363671" y="665500"/>
                  <a:pt x="9356002" y="629691"/>
                </a:cubicBezTo>
                <a:cubicBezTo>
                  <a:pt x="9371341" y="622018"/>
                  <a:pt x="9376455" y="604114"/>
                  <a:pt x="9384125" y="591325"/>
                </a:cubicBezTo>
                <a:cubicBezTo>
                  <a:pt x="9391796" y="570863"/>
                  <a:pt x="9417364" y="555517"/>
                  <a:pt x="9407137" y="527381"/>
                </a:cubicBezTo>
                <a:cubicBezTo>
                  <a:pt x="9417365" y="519708"/>
                  <a:pt x="9417364" y="501804"/>
                  <a:pt x="9430148" y="491572"/>
                </a:cubicBezTo>
                <a:cubicBezTo>
                  <a:pt x="9448046" y="478783"/>
                  <a:pt x="9460831" y="463437"/>
                  <a:pt x="9476172" y="448090"/>
                </a:cubicBezTo>
                <a:cubicBezTo>
                  <a:pt x="9488957" y="435301"/>
                  <a:pt x="9499184" y="417397"/>
                  <a:pt x="9499184" y="396935"/>
                </a:cubicBezTo>
                <a:cubicBezTo>
                  <a:pt x="9499185" y="376473"/>
                  <a:pt x="9478729" y="343222"/>
                  <a:pt x="9458274" y="338107"/>
                </a:cubicBezTo>
                <a:cubicBezTo>
                  <a:pt x="9450603" y="338106"/>
                  <a:pt x="9442933" y="338106"/>
                  <a:pt x="9432708" y="338106"/>
                </a:cubicBezTo>
                <a:cubicBezTo>
                  <a:pt x="9425035" y="340664"/>
                  <a:pt x="9427593" y="350896"/>
                  <a:pt x="9425035" y="356011"/>
                </a:cubicBezTo>
                <a:cubicBezTo>
                  <a:pt x="9407137" y="384146"/>
                  <a:pt x="9389239" y="414840"/>
                  <a:pt x="9396910" y="450648"/>
                </a:cubicBezTo>
                <a:cubicBezTo>
                  <a:pt x="9396910" y="460879"/>
                  <a:pt x="9396910" y="471110"/>
                  <a:pt x="9386683" y="476226"/>
                </a:cubicBezTo>
                <a:cubicBezTo>
                  <a:pt x="9363670" y="494130"/>
                  <a:pt x="9356001" y="519708"/>
                  <a:pt x="9345772" y="542727"/>
                </a:cubicBezTo>
                <a:cubicBezTo>
                  <a:pt x="9327876" y="581094"/>
                  <a:pt x="9307420" y="616903"/>
                  <a:pt x="9284408" y="655269"/>
                </a:cubicBezTo>
                <a:cubicBezTo>
                  <a:pt x="9274181" y="673174"/>
                  <a:pt x="9258840" y="685962"/>
                  <a:pt x="9243499" y="698752"/>
                </a:cubicBezTo>
                <a:cubicBezTo>
                  <a:pt x="9233271" y="711540"/>
                  <a:pt x="9220488" y="711540"/>
                  <a:pt x="9207703" y="696194"/>
                </a:cubicBezTo>
                <a:cubicBezTo>
                  <a:pt x="9192362" y="680847"/>
                  <a:pt x="9182135" y="662943"/>
                  <a:pt x="9171908" y="645038"/>
                </a:cubicBezTo>
                <a:cubicBezTo>
                  <a:pt x="9156566" y="622018"/>
                  <a:pt x="9130998" y="614345"/>
                  <a:pt x="9115656" y="637365"/>
                </a:cubicBezTo>
                <a:cubicBezTo>
                  <a:pt x="9084974" y="678289"/>
                  <a:pt x="9046622" y="668058"/>
                  <a:pt x="9008269" y="655269"/>
                </a:cubicBezTo>
                <a:cubicBezTo>
                  <a:pt x="8992928" y="650153"/>
                  <a:pt x="8977586" y="639923"/>
                  <a:pt x="8977586" y="627133"/>
                </a:cubicBezTo>
                <a:cubicBezTo>
                  <a:pt x="8977586" y="609229"/>
                  <a:pt x="8954575" y="596440"/>
                  <a:pt x="8969916" y="575978"/>
                </a:cubicBezTo>
                <a:cubicBezTo>
                  <a:pt x="8980144" y="563190"/>
                  <a:pt x="8982701" y="550401"/>
                  <a:pt x="8969917" y="542727"/>
                </a:cubicBezTo>
                <a:cubicBezTo>
                  <a:pt x="8954575" y="529938"/>
                  <a:pt x="8936677" y="517150"/>
                  <a:pt x="8921337" y="524823"/>
                </a:cubicBezTo>
                <a:cubicBezTo>
                  <a:pt x="8905995" y="532497"/>
                  <a:pt x="8880426" y="535054"/>
                  <a:pt x="8882983" y="563189"/>
                </a:cubicBezTo>
                <a:cubicBezTo>
                  <a:pt x="8885541" y="575979"/>
                  <a:pt x="8875314" y="583651"/>
                  <a:pt x="8859973" y="583651"/>
                </a:cubicBezTo>
                <a:cubicBezTo>
                  <a:pt x="8847188" y="586209"/>
                  <a:pt x="8836961" y="578536"/>
                  <a:pt x="8834403" y="565747"/>
                </a:cubicBezTo>
                <a:cubicBezTo>
                  <a:pt x="8826732" y="545285"/>
                  <a:pt x="8816505" y="522265"/>
                  <a:pt x="8813949" y="499245"/>
                </a:cubicBezTo>
                <a:cubicBezTo>
                  <a:pt x="8811393" y="483899"/>
                  <a:pt x="8803721" y="486457"/>
                  <a:pt x="8798607" y="478783"/>
                </a:cubicBezTo>
                <a:cubicBezTo>
                  <a:pt x="8785823" y="465994"/>
                  <a:pt x="8780710" y="481341"/>
                  <a:pt x="8773039" y="481341"/>
                </a:cubicBezTo>
                <a:cubicBezTo>
                  <a:pt x="8757698" y="483899"/>
                  <a:pt x="8747470" y="496688"/>
                  <a:pt x="8744914" y="506919"/>
                </a:cubicBezTo>
                <a:cubicBezTo>
                  <a:pt x="8739800" y="529938"/>
                  <a:pt x="8719345" y="532497"/>
                  <a:pt x="8704005" y="542727"/>
                </a:cubicBezTo>
                <a:cubicBezTo>
                  <a:pt x="8683549" y="527381"/>
                  <a:pt x="8652868" y="532496"/>
                  <a:pt x="8640083" y="504361"/>
                </a:cubicBezTo>
                <a:cubicBezTo>
                  <a:pt x="8627299" y="481341"/>
                  <a:pt x="8611959" y="458321"/>
                  <a:pt x="8599173" y="435301"/>
                </a:cubicBezTo>
                <a:cubicBezTo>
                  <a:pt x="8591504" y="419955"/>
                  <a:pt x="8578720" y="417397"/>
                  <a:pt x="8568491" y="425070"/>
                </a:cubicBezTo>
                <a:cubicBezTo>
                  <a:pt x="8542922" y="442975"/>
                  <a:pt x="8532695" y="473668"/>
                  <a:pt x="8540367" y="512034"/>
                </a:cubicBezTo>
                <a:cubicBezTo>
                  <a:pt x="8540366" y="514592"/>
                  <a:pt x="8545480" y="517150"/>
                  <a:pt x="8545480" y="519707"/>
                </a:cubicBezTo>
                <a:cubicBezTo>
                  <a:pt x="8545480" y="524823"/>
                  <a:pt x="8502013" y="537612"/>
                  <a:pt x="8494342" y="535054"/>
                </a:cubicBezTo>
                <a:cubicBezTo>
                  <a:pt x="8476444" y="532497"/>
                  <a:pt x="8461104" y="529938"/>
                  <a:pt x="8450877" y="514592"/>
                </a:cubicBezTo>
                <a:cubicBezTo>
                  <a:pt x="8448319" y="512034"/>
                  <a:pt x="8445762" y="509477"/>
                  <a:pt x="8443206" y="506918"/>
                </a:cubicBezTo>
                <a:cubicBezTo>
                  <a:pt x="8409966" y="476226"/>
                  <a:pt x="8397182" y="473668"/>
                  <a:pt x="8358830" y="501803"/>
                </a:cubicBezTo>
                <a:cubicBezTo>
                  <a:pt x="8335818" y="517150"/>
                  <a:pt x="8330704" y="517149"/>
                  <a:pt x="8310250" y="496687"/>
                </a:cubicBezTo>
                <a:lnTo>
                  <a:pt x="8292945" y="466394"/>
                </a:lnTo>
                <a:lnTo>
                  <a:pt x="8293573" y="462995"/>
                </a:lnTo>
                <a:cubicBezTo>
                  <a:pt x="8294446" y="459046"/>
                  <a:pt x="8294879" y="453344"/>
                  <a:pt x="8293394" y="448357"/>
                </a:cubicBezTo>
                <a:lnTo>
                  <a:pt x="8285333" y="441218"/>
                </a:lnTo>
                <a:lnTo>
                  <a:pt x="8282125" y="430186"/>
                </a:lnTo>
                <a:cubicBezTo>
                  <a:pt x="8266784" y="386704"/>
                  <a:pt x="8256556" y="340665"/>
                  <a:pt x="8238658" y="294624"/>
                </a:cubicBezTo>
                <a:cubicBezTo>
                  <a:pt x="8230988" y="274162"/>
                  <a:pt x="8218204" y="251142"/>
                  <a:pt x="8200305" y="235795"/>
                </a:cubicBezTo>
                <a:cubicBezTo>
                  <a:pt x="8192635" y="226844"/>
                  <a:pt x="8183686" y="220449"/>
                  <a:pt x="8172820" y="21757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FE2E544-CBAB-4131-A323-A45470337F22}"/>
              </a:ext>
            </a:extLst>
          </p:cNvPr>
          <p:cNvGrpSpPr/>
          <p:nvPr/>
        </p:nvGrpSpPr>
        <p:grpSpPr>
          <a:xfrm>
            <a:off x="8317149" y="1752616"/>
            <a:ext cx="3205576" cy="5105385"/>
            <a:chOff x="8317149" y="1752616"/>
            <a:chExt cx="3205576" cy="5105385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D08CE27-58F1-4421-838E-21088E66BC98}"/>
                </a:ext>
              </a:extLst>
            </p:cNvPr>
            <p:cNvSpPr/>
            <p:nvPr/>
          </p:nvSpPr>
          <p:spPr>
            <a:xfrm flipH="1">
              <a:off x="9800026" y="2211444"/>
              <a:ext cx="814526" cy="1423068"/>
            </a:xfrm>
            <a:custGeom>
              <a:avLst/>
              <a:gdLst>
                <a:gd name="connsiteX0" fmla="*/ 693217 w 725213"/>
                <a:gd name="connsiteY0" fmla="*/ 121584 h 1216487"/>
                <a:gd name="connsiteX1" fmla="*/ 697896 w 725213"/>
                <a:gd name="connsiteY1" fmla="*/ 166033 h 1216487"/>
                <a:gd name="connsiteX2" fmla="*/ 697896 w 725213"/>
                <a:gd name="connsiteY2" fmla="*/ 273645 h 1216487"/>
                <a:gd name="connsiteX3" fmla="*/ 655787 w 725213"/>
                <a:gd name="connsiteY3" fmla="*/ 456118 h 1216487"/>
                <a:gd name="connsiteX4" fmla="*/ 599641 w 725213"/>
                <a:gd name="connsiteY4" fmla="*/ 589464 h 1216487"/>
                <a:gd name="connsiteX5" fmla="*/ 543496 w 725213"/>
                <a:gd name="connsiteY5" fmla="*/ 666664 h 1216487"/>
                <a:gd name="connsiteX6" fmla="*/ 513084 w 725213"/>
                <a:gd name="connsiteY6" fmla="*/ 734507 h 1216487"/>
                <a:gd name="connsiteX7" fmla="*/ 452259 w 725213"/>
                <a:gd name="connsiteY7" fmla="*/ 750883 h 1216487"/>
                <a:gd name="connsiteX8" fmla="*/ 274465 w 725213"/>
                <a:gd name="connsiteY8" fmla="*/ 661986 h 1216487"/>
                <a:gd name="connsiteX9" fmla="*/ 501387 w 725213"/>
                <a:gd name="connsiteY9" fmla="*/ 764919 h 1216487"/>
                <a:gd name="connsiteX10" fmla="*/ 508405 w 725213"/>
                <a:gd name="connsiteY10" fmla="*/ 776616 h 1216487"/>
                <a:gd name="connsiteX11" fmla="*/ 475653 w 725213"/>
                <a:gd name="connsiteY11" fmla="*/ 1059684 h 1216487"/>
                <a:gd name="connsiteX12" fmla="*/ 456938 w 725213"/>
                <a:gd name="connsiteY12" fmla="*/ 1143902 h 1216487"/>
                <a:gd name="connsiteX13" fmla="*/ 438223 w 725213"/>
                <a:gd name="connsiteY13" fmla="*/ 1183672 h 1216487"/>
                <a:gd name="connsiteX14" fmla="*/ 253410 w 725213"/>
                <a:gd name="connsiteY14" fmla="*/ 926338 h 1216487"/>
                <a:gd name="connsiteX15" fmla="*/ 143459 w 725213"/>
                <a:gd name="connsiteY15" fmla="*/ 849138 h 1216487"/>
                <a:gd name="connsiteX16" fmla="*/ 59240 w 725213"/>
                <a:gd name="connsiteY16" fmla="*/ 605840 h 1216487"/>
                <a:gd name="connsiteX17" fmla="*/ 103689 w 725213"/>
                <a:gd name="connsiteY17" fmla="*/ 406991 h 1216487"/>
                <a:gd name="connsiteX18" fmla="*/ 192586 w 725213"/>
                <a:gd name="connsiteY18" fmla="*/ 411670 h 1216487"/>
                <a:gd name="connsiteX19" fmla="*/ 99010 w 725213"/>
                <a:gd name="connsiteY19" fmla="*/ 336809 h 1216487"/>
                <a:gd name="connsiteX20" fmla="*/ 66258 w 725213"/>
                <a:gd name="connsiteY20" fmla="*/ 261948 h 1216487"/>
                <a:gd name="connsiteX21" fmla="*/ 56901 w 725213"/>
                <a:gd name="connsiteY21" fmla="*/ 163694 h 1216487"/>
                <a:gd name="connsiteX22" fmla="*/ 204283 w 725213"/>
                <a:gd name="connsiteY22" fmla="*/ 297039 h 1216487"/>
                <a:gd name="connsiteX23" fmla="*/ 234695 w 725213"/>
                <a:gd name="connsiteY23" fmla="*/ 217500 h 1216487"/>
                <a:gd name="connsiteX24" fmla="*/ 279144 w 725213"/>
                <a:gd name="connsiteY24" fmla="*/ 170712 h 1216487"/>
                <a:gd name="connsiteX25" fmla="*/ 363362 w 725213"/>
                <a:gd name="connsiteY25" fmla="*/ 109887 h 1216487"/>
                <a:gd name="connsiteX26" fmla="*/ 506066 w 725213"/>
                <a:gd name="connsiteY26" fmla="*/ 63099 h 1216487"/>
                <a:gd name="connsiteX27" fmla="*/ 693217 w 725213"/>
                <a:gd name="connsiteY27" fmla="*/ 121584 h 1216487"/>
                <a:gd name="connsiteX0" fmla="*/ 650223 w 654902"/>
                <a:gd name="connsiteY0" fmla="*/ 78590 h 1140678"/>
                <a:gd name="connsiteX1" fmla="*/ 654902 w 654902"/>
                <a:gd name="connsiteY1" fmla="*/ 123039 h 1140678"/>
                <a:gd name="connsiteX2" fmla="*/ 654902 w 654902"/>
                <a:gd name="connsiteY2" fmla="*/ 230651 h 1140678"/>
                <a:gd name="connsiteX3" fmla="*/ 612793 w 654902"/>
                <a:gd name="connsiteY3" fmla="*/ 413124 h 1140678"/>
                <a:gd name="connsiteX4" fmla="*/ 556647 w 654902"/>
                <a:gd name="connsiteY4" fmla="*/ 546470 h 1140678"/>
                <a:gd name="connsiteX5" fmla="*/ 500502 w 654902"/>
                <a:gd name="connsiteY5" fmla="*/ 623670 h 1140678"/>
                <a:gd name="connsiteX6" fmla="*/ 470090 w 654902"/>
                <a:gd name="connsiteY6" fmla="*/ 691513 h 1140678"/>
                <a:gd name="connsiteX7" fmla="*/ 409265 w 654902"/>
                <a:gd name="connsiteY7" fmla="*/ 707889 h 1140678"/>
                <a:gd name="connsiteX8" fmla="*/ 231471 w 654902"/>
                <a:gd name="connsiteY8" fmla="*/ 618992 h 1140678"/>
                <a:gd name="connsiteX9" fmla="*/ 458393 w 654902"/>
                <a:gd name="connsiteY9" fmla="*/ 721925 h 1140678"/>
                <a:gd name="connsiteX10" fmla="*/ 465411 w 654902"/>
                <a:gd name="connsiteY10" fmla="*/ 733622 h 1140678"/>
                <a:gd name="connsiteX11" fmla="*/ 432659 w 654902"/>
                <a:gd name="connsiteY11" fmla="*/ 1016690 h 1140678"/>
                <a:gd name="connsiteX12" fmla="*/ 413944 w 654902"/>
                <a:gd name="connsiteY12" fmla="*/ 1100908 h 1140678"/>
                <a:gd name="connsiteX13" fmla="*/ 395229 w 654902"/>
                <a:gd name="connsiteY13" fmla="*/ 1140678 h 1140678"/>
                <a:gd name="connsiteX14" fmla="*/ 210416 w 654902"/>
                <a:gd name="connsiteY14" fmla="*/ 883344 h 1140678"/>
                <a:gd name="connsiteX15" fmla="*/ 100465 w 654902"/>
                <a:gd name="connsiteY15" fmla="*/ 806144 h 1140678"/>
                <a:gd name="connsiteX16" fmla="*/ 16246 w 654902"/>
                <a:gd name="connsiteY16" fmla="*/ 562846 h 1140678"/>
                <a:gd name="connsiteX17" fmla="*/ 57735 w 654902"/>
                <a:gd name="connsiteY17" fmla="*/ 346242 h 1140678"/>
                <a:gd name="connsiteX18" fmla="*/ 149592 w 654902"/>
                <a:gd name="connsiteY18" fmla="*/ 368676 h 1140678"/>
                <a:gd name="connsiteX19" fmla="*/ 56016 w 654902"/>
                <a:gd name="connsiteY19" fmla="*/ 293815 h 1140678"/>
                <a:gd name="connsiteX20" fmla="*/ 23264 w 654902"/>
                <a:gd name="connsiteY20" fmla="*/ 218954 h 1140678"/>
                <a:gd name="connsiteX21" fmla="*/ 13907 w 654902"/>
                <a:gd name="connsiteY21" fmla="*/ 120700 h 1140678"/>
                <a:gd name="connsiteX22" fmla="*/ 161289 w 654902"/>
                <a:gd name="connsiteY22" fmla="*/ 254045 h 1140678"/>
                <a:gd name="connsiteX23" fmla="*/ 191701 w 654902"/>
                <a:gd name="connsiteY23" fmla="*/ 174506 h 1140678"/>
                <a:gd name="connsiteX24" fmla="*/ 236150 w 654902"/>
                <a:gd name="connsiteY24" fmla="*/ 127718 h 1140678"/>
                <a:gd name="connsiteX25" fmla="*/ 320368 w 654902"/>
                <a:gd name="connsiteY25" fmla="*/ 66893 h 1140678"/>
                <a:gd name="connsiteX26" fmla="*/ 463072 w 654902"/>
                <a:gd name="connsiteY26" fmla="*/ 20105 h 1140678"/>
                <a:gd name="connsiteX27" fmla="*/ 650223 w 654902"/>
                <a:gd name="connsiteY27" fmla="*/ 78590 h 1140678"/>
                <a:gd name="connsiteX0" fmla="*/ 648214 w 652893"/>
                <a:gd name="connsiteY0" fmla="*/ 78590 h 1140678"/>
                <a:gd name="connsiteX1" fmla="*/ 652893 w 652893"/>
                <a:gd name="connsiteY1" fmla="*/ 123039 h 1140678"/>
                <a:gd name="connsiteX2" fmla="*/ 652893 w 652893"/>
                <a:gd name="connsiteY2" fmla="*/ 230651 h 1140678"/>
                <a:gd name="connsiteX3" fmla="*/ 610784 w 652893"/>
                <a:gd name="connsiteY3" fmla="*/ 413124 h 1140678"/>
                <a:gd name="connsiteX4" fmla="*/ 554638 w 652893"/>
                <a:gd name="connsiteY4" fmla="*/ 546470 h 1140678"/>
                <a:gd name="connsiteX5" fmla="*/ 498493 w 652893"/>
                <a:gd name="connsiteY5" fmla="*/ 623670 h 1140678"/>
                <a:gd name="connsiteX6" fmla="*/ 468081 w 652893"/>
                <a:gd name="connsiteY6" fmla="*/ 691513 h 1140678"/>
                <a:gd name="connsiteX7" fmla="*/ 407256 w 652893"/>
                <a:gd name="connsiteY7" fmla="*/ 707889 h 1140678"/>
                <a:gd name="connsiteX8" fmla="*/ 229462 w 652893"/>
                <a:gd name="connsiteY8" fmla="*/ 618992 h 1140678"/>
                <a:gd name="connsiteX9" fmla="*/ 456384 w 652893"/>
                <a:gd name="connsiteY9" fmla="*/ 721925 h 1140678"/>
                <a:gd name="connsiteX10" fmla="*/ 463402 w 652893"/>
                <a:gd name="connsiteY10" fmla="*/ 733622 h 1140678"/>
                <a:gd name="connsiteX11" fmla="*/ 430650 w 652893"/>
                <a:gd name="connsiteY11" fmla="*/ 1016690 h 1140678"/>
                <a:gd name="connsiteX12" fmla="*/ 411935 w 652893"/>
                <a:gd name="connsiteY12" fmla="*/ 1100908 h 1140678"/>
                <a:gd name="connsiteX13" fmla="*/ 393220 w 652893"/>
                <a:gd name="connsiteY13" fmla="*/ 1140678 h 1140678"/>
                <a:gd name="connsiteX14" fmla="*/ 208407 w 652893"/>
                <a:gd name="connsiteY14" fmla="*/ 883344 h 1140678"/>
                <a:gd name="connsiteX15" fmla="*/ 98456 w 652893"/>
                <a:gd name="connsiteY15" fmla="*/ 806144 h 1140678"/>
                <a:gd name="connsiteX16" fmla="*/ 14237 w 652893"/>
                <a:gd name="connsiteY16" fmla="*/ 562846 h 1140678"/>
                <a:gd name="connsiteX17" fmla="*/ 55726 w 652893"/>
                <a:gd name="connsiteY17" fmla="*/ 346242 h 1140678"/>
                <a:gd name="connsiteX18" fmla="*/ 147583 w 652893"/>
                <a:gd name="connsiteY18" fmla="*/ 368676 h 1140678"/>
                <a:gd name="connsiteX19" fmla="*/ 54007 w 652893"/>
                <a:gd name="connsiteY19" fmla="*/ 293815 h 1140678"/>
                <a:gd name="connsiteX20" fmla="*/ 21255 w 652893"/>
                <a:gd name="connsiteY20" fmla="*/ 218954 h 1140678"/>
                <a:gd name="connsiteX21" fmla="*/ 11898 w 652893"/>
                <a:gd name="connsiteY21" fmla="*/ 111822 h 1140678"/>
                <a:gd name="connsiteX22" fmla="*/ 159280 w 652893"/>
                <a:gd name="connsiteY22" fmla="*/ 254045 h 1140678"/>
                <a:gd name="connsiteX23" fmla="*/ 189692 w 652893"/>
                <a:gd name="connsiteY23" fmla="*/ 174506 h 1140678"/>
                <a:gd name="connsiteX24" fmla="*/ 234141 w 652893"/>
                <a:gd name="connsiteY24" fmla="*/ 127718 h 1140678"/>
                <a:gd name="connsiteX25" fmla="*/ 318359 w 652893"/>
                <a:gd name="connsiteY25" fmla="*/ 66893 h 1140678"/>
                <a:gd name="connsiteX26" fmla="*/ 461063 w 652893"/>
                <a:gd name="connsiteY26" fmla="*/ 20105 h 1140678"/>
                <a:gd name="connsiteX27" fmla="*/ 648214 w 652893"/>
                <a:gd name="connsiteY27" fmla="*/ 78590 h 114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2893" h="1140678">
                  <a:moveTo>
                    <a:pt x="648214" y="78590"/>
                  </a:moveTo>
                  <a:cubicBezTo>
                    <a:pt x="650554" y="99645"/>
                    <a:pt x="652893" y="109003"/>
                    <a:pt x="652893" y="123039"/>
                  </a:cubicBezTo>
                  <a:lnTo>
                    <a:pt x="652893" y="230651"/>
                  </a:lnTo>
                  <a:cubicBezTo>
                    <a:pt x="615463" y="289136"/>
                    <a:pt x="608445" y="340603"/>
                    <a:pt x="610784" y="413124"/>
                  </a:cubicBezTo>
                  <a:cubicBezTo>
                    <a:pt x="613123" y="462252"/>
                    <a:pt x="589729" y="509040"/>
                    <a:pt x="554638" y="546470"/>
                  </a:cubicBezTo>
                  <a:cubicBezTo>
                    <a:pt x="533584" y="569864"/>
                    <a:pt x="517208" y="586240"/>
                    <a:pt x="498493" y="623670"/>
                  </a:cubicBezTo>
                  <a:cubicBezTo>
                    <a:pt x="486796" y="649404"/>
                    <a:pt x="479778" y="670458"/>
                    <a:pt x="468081" y="691513"/>
                  </a:cubicBezTo>
                  <a:cubicBezTo>
                    <a:pt x="456384" y="721925"/>
                    <a:pt x="430650" y="719586"/>
                    <a:pt x="407256" y="707889"/>
                  </a:cubicBezTo>
                  <a:cubicBezTo>
                    <a:pt x="344093" y="672798"/>
                    <a:pt x="271571" y="656422"/>
                    <a:pt x="229462" y="618992"/>
                  </a:cubicBezTo>
                  <a:cubicBezTo>
                    <a:pt x="290286" y="656422"/>
                    <a:pt x="369826" y="698531"/>
                    <a:pt x="456384" y="721925"/>
                  </a:cubicBezTo>
                  <a:cubicBezTo>
                    <a:pt x="461063" y="724265"/>
                    <a:pt x="463402" y="728943"/>
                    <a:pt x="463402" y="733622"/>
                  </a:cubicBezTo>
                  <a:cubicBezTo>
                    <a:pt x="482117" y="831877"/>
                    <a:pt x="442347" y="920774"/>
                    <a:pt x="430650" y="1016690"/>
                  </a:cubicBezTo>
                  <a:cubicBezTo>
                    <a:pt x="428311" y="1044762"/>
                    <a:pt x="418953" y="1072835"/>
                    <a:pt x="411935" y="1100908"/>
                  </a:cubicBezTo>
                  <a:cubicBezTo>
                    <a:pt x="397899" y="1110266"/>
                    <a:pt x="418953" y="1135999"/>
                    <a:pt x="393220" y="1140678"/>
                  </a:cubicBezTo>
                  <a:cubicBezTo>
                    <a:pt x="346432" y="1044762"/>
                    <a:pt x="273911" y="965223"/>
                    <a:pt x="208407" y="883344"/>
                  </a:cubicBezTo>
                  <a:cubicBezTo>
                    <a:pt x="180335" y="850592"/>
                    <a:pt x="135886" y="829538"/>
                    <a:pt x="98456" y="806144"/>
                  </a:cubicBezTo>
                  <a:cubicBezTo>
                    <a:pt x="9558" y="749998"/>
                    <a:pt x="-20854" y="658761"/>
                    <a:pt x="14237" y="562846"/>
                  </a:cubicBezTo>
                  <a:cubicBezTo>
                    <a:pt x="39971" y="499682"/>
                    <a:pt x="44029" y="414085"/>
                    <a:pt x="55726" y="346242"/>
                  </a:cubicBezTo>
                  <a:cubicBezTo>
                    <a:pt x="83799" y="360278"/>
                    <a:pt x="114831" y="406106"/>
                    <a:pt x="147583" y="368676"/>
                  </a:cubicBezTo>
                  <a:cubicBezTo>
                    <a:pt x="82080" y="368676"/>
                    <a:pt x="70383" y="354639"/>
                    <a:pt x="54007" y="293815"/>
                  </a:cubicBezTo>
                  <a:cubicBezTo>
                    <a:pt x="46989" y="268082"/>
                    <a:pt x="28273" y="249286"/>
                    <a:pt x="21255" y="218954"/>
                  </a:cubicBezTo>
                  <a:cubicBezTo>
                    <a:pt x="14237" y="188622"/>
                    <a:pt x="-13836" y="144573"/>
                    <a:pt x="11898" y="111822"/>
                  </a:cubicBezTo>
                  <a:cubicBezTo>
                    <a:pt x="86759" y="109482"/>
                    <a:pt x="154601" y="151112"/>
                    <a:pt x="159280" y="254045"/>
                  </a:cubicBezTo>
                  <a:cubicBezTo>
                    <a:pt x="192032" y="235330"/>
                    <a:pt x="192032" y="204918"/>
                    <a:pt x="189692" y="174506"/>
                  </a:cubicBezTo>
                  <a:cubicBezTo>
                    <a:pt x="187353" y="141754"/>
                    <a:pt x="194371" y="120700"/>
                    <a:pt x="234141" y="127718"/>
                  </a:cubicBezTo>
                  <a:cubicBezTo>
                    <a:pt x="283268" y="137075"/>
                    <a:pt x="304323" y="106663"/>
                    <a:pt x="318359" y="66893"/>
                  </a:cubicBezTo>
                  <a:cubicBezTo>
                    <a:pt x="337074" y="6069"/>
                    <a:pt x="411935" y="-22004"/>
                    <a:pt x="461063" y="20105"/>
                  </a:cubicBezTo>
                  <a:cubicBezTo>
                    <a:pt x="514869" y="57536"/>
                    <a:pt x="587390" y="66893"/>
                    <a:pt x="648214" y="785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DED767-5BC4-446A-B8DF-0C1BFD3F47C6}"/>
                </a:ext>
              </a:extLst>
            </p:cNvPr>
            <p:cNvSpPr/>
            <p:nvPr/>
          </p:nvSpPr>
          <p:spPr>
            <a:xfrm flipH="1">
              <a:off x="9304630" y="2812242"/>
              <a:ext cx="2218095" cy="1955426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8C032A3-77BC-4F19-9BC9-0CBF46F0ABDE}"/>
                </a:ext>
              </a:extLst>
            </p:cNvPr>
            <p:cNvSpPr/>
            <p:nvPr/>
          </p:nvSpPr>
          <p:spPr>
            <a:xfrm flipH="1">
              <a:off x="8677693" y="4183862"/>
              <a:ext cx="817193" cy="700451"/>
            </a:xfrm>
            <a:custGeom>
              <a:avLst/>
              <a:gdLst>
                <a:gd name="connsiteX0" fmla="*/ 52515 w 655031"/>
                <a:gd name="connsiteY0" fmla="*/ 534570 h 561455"/>
                <a:gd name="connsiteX1" fmla="*/ 43157 w 655031"/>
                <a:gd name="connsiteY1" fmla="*/ 525213 h 561455"/>
                <a:gd name="connsiteX2" fmla="*/ 78248 w 655031"/>
                <a:gd name="connsiteY2" fmla="*/ 490122 h 561455"/>
                <a:gd name="connsiteX3" fmla="*/ 270079 w 655031"/>
                <a:gd name="connsiteY3" fmla="*/ 349758 h 561455"/>
                <a:gd name="connsiteX4" fmla="*/ 548468 w 655031"/>
                <a:gd name="connsiteY4" fmla="*/ 104121 h 561455"/>
                <a:gd name="connsiteX5" fmla="*/ 553146 w 655031"/>
                <a:gd name="connsiteY5" fmla="*/ 57333 h 561455"/>
                <a:gd name="connsiteX6" fmla="*/ 606953 w 655031"/>
                <a:gd name="connsiteY6" fmla="*/ 69030 h 561455"/>
                <a:gd name="connsiteX7" fmla="*/ 635025 w 655031"/>
                <a:gd name="connsiteY7" fmla="*/ 87745 h 561455"/>
                <a:gd name="connsiteX8" fmla="*/ 525074 w 655031"/>
                <a:gd name="connsiteY8" fmla="*/ 164945 h 561455"/>
                <a:gd name="connsiteX9" fmla="*/ 167146 w 655031"/>
                <a:gd name="connsiteY9" fmla="*/ 469067 h 561455"/>
                <a:gd name="connsiteX10" fmla="*/ 52515 w 655031"/>
                <a:gd name="connsiteY10" fmla="*/ 534570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031" h="561455">
                  <a:moveTo>
                    <a:pt x="52515" y="534570"/>
                  </a:moveTo>
                  <a:cubicBezTo>
                    <a:pt x="50176" y="532231"/>
                    <a:pt x="45497" y="527552"/>
                    <a:pt x="43157" y="525213"/>
                  </a:cubicBezTo>
                  <a:cubicBezTo>
                    <a:pt x="40818" y="499479"/>
                    <a:pt x="64212" y="497140"/>
                    <a:pt x="78248" y="490122"/>
                  </a:cubicBezTo>
                  <a:cubicBezTo>
                    <a:pt x="148430" y="452691"/>
                    <a:pt x="209255" y="398885"/>
                    <a:pt x="270079" y="349758"/>
                  </a:cubicBezTo>
                  <a:cubicBezTo>
                    <a:pt x="365994" y="270218"/>
                    <a:pt x="459570" y="188339"/>
                    <a:pt x="548468" y="104121"/>
                  </a:cubicBezTo>
                  <a:cubicBezTo>
                    <a:pt x="567183" y="85406"/>
                    <a:pt x="574201" y="73709"/>
                    <a:pt x="553146" y="57333"/>
                  </a:cubicBezTo>
                  <a:cubicBezTo>
                    <a:pt x="576540" y="40957"/>
                    <a:pt x="599934" y="31599"/>
                    <a:pt x="606953" y="69030"/>
                  </a:cubicBezTo>
                  <a:cubicBezTo>
                    <a:pt x="611631" y="87745"/>
                    <a:pt x="625668" y="83066"/>
                    <a:pt x="635025" y="87745"/>
                  </a:cubicBezTo>
                  <a:cubicBezTo>
                    <a:pt x="588237" y="101781"/>
                    <a:pt x="555486" y="132194"/>
                    <a:pt x="525074" y="164945"/>
                  </a:cubicBezTo>
                  <a:cubicBezTo>
                    <a:pt x="417461" y="279576"/>
                    <a:pt x="286455" y="366133"/>
                    <a:pt x="167146" y="469067"/>
                  </a:cubicBezTo>
                  <a:cubicBezTo>
                    <a:pt x="132055" y="499479"/>
                    <a:pt x="92285" y="515855"/>
                    <a:pt x="52515" y="534570"/>
                  </a:cubicBezTo>
                  <a:close/>
                </a:path>
              </a:pathLst>
            </a:custGeom>
            <a:solidFill>
              <a:srgbClr val="6D6A6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DF89257-34A4-4A29-8F51-B7CA1C422583}"/>
                </a:ext>
              </a:extLst>
            </p:cNvPr>
            <p:cNvSpPr/>
            <p:nvPr/>
          </p:nvSpPr>
          <p:spPr>
            <a:xfrm flipH="1">
              <a:off x="9315548" y="4337390"/>
              <a:ext cx="1685621" cy="2520611"/>
            </a:xfrm>
            <a:custGeom>
              <a:avLst/>
              <a:gdLst>
                <a:gd name="connsiteX0" fmla="*/ 1627980 w 1685621"/>
                <a:gd name="connsiteY0" fmla="*/ 84 h 2520611"/>
                <a:gd name="connsiteX1" fmla="*/ 1574717 w 1685621"/>
                <a:gd name="connsiteY1" fmla="*/ 37660 h 2520611"/>
                <a:gd name="connsiteX2" fmla="*/ 1542612 w 1685621"/>
                <a:gd name="connsiteY2" fmla="*/ 55172 h 2520611"/>
                <a:gd name="connsiteX3" fmla="*/ 786709 w 1685621"/>
                <a:gd name="connsiteY3" fmla="*/ 98950 h 2520611"/>
                <a:gd name="connsiteX4" fmla="*/ 742931 w 1685621"/>
                <a:gd name="connsiteY4" fmla="*/ 125217 h 2520611"/>
                <a:gd name="connsiteX5" fmla="*/ 83339 w 1685621"/>
                <a:gd name="connsiteY5" fmla="*/ 455012 h 2520611"/>
                <a:gd name="connsiteX6" fmla="*/ 59991 w 1685621"/>
                <a:gd name="connsiteY6" fmla="*/ 513383 h 2520611"/>
                <a:gd name="connsiteX7" fmla="*/ 59991 w 1685621"/>
                <a:gd name="connsiteY7" fmla="*/ 600939 h 2520611"/>
                <a:gd name="connsiteX8" fmla="*/ 39561 w 1685621"/>
                <a:gd name="connsiteY8" fmla="*/ 673903 h 2520611"/>
                <a:gd name="connsiteX9" fmla="*/ 16213 w 1685621"/>
                <a:gd name="connsiteY9" fmla="*/ 811075 h 2520611"/>
                <a:gd name="connsiteX10" fmla="*/ 65827 w 1685621"/>
                <a:gd name="connsiteY10" fmla="*/ 869446 h 2520611"/>
                <a:gd name="connsiteX11" fmla="*/ 100850 w 1685621"/>
                <a:gd name="connsiteY11" fmla="*/ 951165 h 2520611"/>
                <a:gd name="connsiteX12" fmla="*/ 92095 w 1685621"/>
                <a:gd name="connsiteY12" fmla="*/ 1301391 h 2520611"/>
                <a:gd name="connsiteX13" fmla="*/ 89177 w 1685621"/>
                <a:gd name="connsiteY13" fmla="*/ 1318901 h 2520611"/>
                <a:gd name="connsiteX14" fmla="*/ 89177 w 1685621"/>
                <a:gd name="connsiteY14" fmla="*/ 1642861 h 2520611"/>
                <a:gd name="connsiteX15" fmla="*/ 83339 w 1685621"/>
                <a:gd name="connsiteY15" fmla="*/ 1823811 h 2520611"/>
                <a:gd name="connsiteX16" fmla="*/ 112525 w 1685621"/>
                <a:gd name="connsiteY16" fmla="*/ 2083561 h 2520611"/>
                <a:gd name="connsiteX17" fmla="*/ 141710 w 1685621"/>
                <a:gd name="connsiteY17" fmla="*/ 2255756 h 2520611"/>
                <a:gd name="connsiteX18" fmla="*/ 179651 w 1685621"/>
                <a:gd name="connsiteY18" fmla="*/ 2468809 h 2520611"/>
                <a:gd name="connsiteX19" fmla="*/ 190396 w 1685621"/>
                <a:gd name="connsiteY19" fmla="*/ 2520611 h 2520611"/>
                <a:gd name="connsiteX20" fmla="*/ 810748 w 1685621"/>
                <a:gd name="connsiteY20" fmla="*/ 2520611 h 2520611"/>
                <a:gd name="connsiteX21" fmla="*/ 815894 w 1685621"/>
                <a:gd name="connsiteY21" fmla="*/ 2448379 h 2520611"/>
                <a:gd name="connsiteX22" fmla="*/ 938474 w 1685621"/>
                <a:gd name="connsiteY22" fmla="*/ 1864670 h 2520611"/>
                <a:gd name="connsiteX23" fmla="*/ 909288 w 1685621"/>
                <a:gd name="connsiteY23" fmla="*/ 2150687 h 2520611"/>
                <a:gd name="connsiteX24" fmla="*/ 877183 w 1685621"/>
                <a:gd name="connsiteY24" fmla="*/ 2413356 h 2520611"/>
                <a:gd name="connsiteX25" fmla="*/ 893646 w 1685621"/>
                <a:gd name="connsiteY25" fmla="*/ 2482307 h 2520611"/>
                <a:gd name="connsiteX26" fmla="*/ 897815 w 1685621"/>
                <a:gd name="connsiteY26" fmla="*/ 2520611 h 2520611"/>
                <a:gd name="connsiteX27" fmla="*/ 1572409 w 1685621"/>
                <a:gd name="connsiteY27" fmla="*/ 2520611 h 2520611"/>
                <a:gd name="connsiteX28" fmla="*/ 1572436 w 1685621"/>
                <a:gd name="connsiteY28" fmla="*/ 2513272 h 2520611"/>
                <a:gd name="connsiteX29" fmla="*/ 1586390 w 1685621"/>
                <a:gd name="connsiteY29" fmla="*/ 2004760 h 2520611"/>
                <a:gd name="connsiteX30" fmla="*/ 1420034 w 1685621"/>
                <a:gd name="connsiteY30" fmla="*/ 1067907 h 2520611"/>
                <a:gd name="connsiteX31" fmla="*/ 1446300 w 1685621"/>
                <a:gd name="connsiteY31" fmla="*/ 837342 h 2520611"/>
                <a:gd name="connsiteX32" fmla="*/ 1431707 w 1685621"/>
                <a:gd name="connsiteY32" fmla="*/ 539650 h 2520611"/>
                <a:gd name="connsiteX33" fmla="*/ 1571798 w 1685621"/>
                <a:gd name="connsiteY33" fmla="*/ 510465 h 2520611"/>
                <a:gd name="connsiteX34" fmla="*/ 1560124 w 1685621"/>
                <a:gd name="connsiteY34" fmla="*/ 490035 h 2520611"/>
                <a:gd name="connsiteX35" fmla="*/ 1533857 w 1685621"/>
                <a:gd name="connsiteY35" fmla="*/ 490035 h 2520611"/>
                <a:gd name="connsiteX36" fmla="*/ 1417115 w 1685621"/>
                <a:gd name="connsiteY36" fmla="*/ 405398 h 2520611"/>
                <a:gd name="connsiteX37" fmla="*/ 1405441 w 1685621"/>
                <a:gd name="connsiteY37" fmla="*/ 338270 h 2520611"/>
                <a:gd name="connsiteX38" fmla="*/ 1414197 w 1685621"/>
                <a:gd name="connsiteY38" fmla="*/ 241958 h 2520611"/>
                <a:gd name="connsiteX39" fmla="*/ 1586390 w 1685621"/>
                <a:gd name="connsiteY39" fmla="*/ 133973 h 2520611"/>
                <a:gd name="connsiteX40" fmla="*/ 1636006 w 1685621"/>
                <a:gd name="connsiteY40" fmla="*/ 43497 h 2520611"/>
                <a:gd name="connsiteX41" fmla="*/ 1671029 w 1685621"/>
                <a:gd name="connsiteY41" fmla="*/ 37660 h 2520611"/>
                <a:gd name="connsiteX42" fmla="*/ 1685621 w 1685621"/>
                <a:gd name="connsiteY42" fmla="*/ 25987 h 2520611"/>
                <a:gd name="connsiteX43" fmla="*/ 1627980 w 1685621"/>
                <a:gd name="connsiteY43" fmla="*/ 84 h 252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685621" h="2520611">
                  <a:moveTo>
                    <a:pt x="1627980" y="84"/>
                  </a:moveTo>
                  <a:cubicBezTo>
                    <a:pt x="1609009" y="-1010"/>
                    <a:pt x="1590768" y="8475"/>
                    <a:pt x="1574717" y="37660"/>
                  </a:cubicBezTo>
                  <a:cubicBezTo>
                    <a:pt x="1568879" y="49335"/>
                    <a:pt x="1557205" y="52253"/>
                    <a:pt x="1542612" y="55172"/>
                  </a:cubicBezTo>
                  <a:cubicBezTo>
                    <a:pt x="1414197" y="66846"/>
                    <a:pt x="795464" y="136891"/>
                    <a:pt x="786709" y="98950"/>
                  </a:cubicBezTo>
                  <a:cubicBezTo>
                    <a:pt x="777954" y="104788"/>
                    <a:pt x="760441" y="116461"/>
                    <a:pt x="742931" y="125217"/>
                  </a:cubicBezTo>
                  <a:cubicBezTo>
                    <a:pt x="532795" y="253633"/>
                    <a:pt x="328497" y="393723"/>
                    <a:pt x="83339" y="455012"/>
                  </a:cubicBezTo>
                  <a:cubicBezTo>
                    <a:pt x="57072" y="466687"/>
                    <a:pt x="68747" y="495872"/>
                    <a:pt x="59991" y="513383"/>
                  </a:cubicBezTo>
                  <a:cubicBezTo>
                    <a:pt x="51235" y="542568"/>
                    <a:pt x="45399" y="574673"/>
                    <a:pt x="59991" y="600939"/>
                  </a:cubicBezTo>
                  <a:cubicBezTo>
                    <a:pt x="86257" y="638880"/>
                    <a:pt x="65827" y="653473"/>
                    <a:pt x="39561" y="673903"/>
                  </a:cubicBezTo>
                  <a:cubicBezTo>
                    <a:pt x="-1299" y="706008"/>
                    <a:pt x="-12972" y="767297"/>
                    <a:pt x="16213" y="811075"/>
                  </a:cubicBezTo>
                  <a:cubicBezTo>
                    <a:pt x="30806" y="831505"/>
                    <a:pt x="48317" y="854853"/>
                    <a:pt x="65827" y="869446"/>
                  </a:cubicBezTo>
                  <a:cubicBezTo>
                    <a:pt x="95013" y="892794"/>
                    <a:pt x="97932" y="916142"/>
                    <a:pt x="100850" y="951165"/>
                  </a:cubicBezTo>
                  <a:cubicBezTo>
                    <a:pt x="103769" y="1067907"/>
                    <a:pt x="51235" y="1184649"/>
                    <a:pt x="92095" y="1301391"/>
                  </a:cubicBezTo>
                  <a:cubicBezTo>
                    <a:pt x="95013" y="1307228"/>
                    <a:pt x="92095" y="1313065"/>
                    <a:pt x="89177" y="1318901"/>
                  </a:cubicBezTo>
                  <a:cubicBezTo>
                    <a:pt x="59991" y="1426889"/>
                    <a:pt x="57072" y="1534874"/>
                    <a:pt x="89177" y="1642861"/>
                  </a:cubicBezTo>
                  <a:cubicBezTo>
                    <a:pt x="106688" y="1704150"/>
                    <a:pt x="95013" y="1765440"/>
                    <a:pt x="83339" y="1823811"/>
                  </a:cubicBezTo>
                  <a:cubicBezTo>
                    <a:pt x="62909" y="1914286"/>
                    <a:pt x="71665" y="1998924"/>
                    <a:pt x="112525" y="2083561"/>
                  </a:cubicBezTo>
                  <a:cubicBezTo>
                    <a:pt x="138791" y="2136095"/>
                    <a:pt x="150466" y="2191547"/>
                    <a:pt x="141710" y="2255756"/>
                  </a:cubicBezTo>
                  <a:cubicBezTo>
                    <a:pt x="132954" y="2328719"/>
                    <a:pt x="159221" y="2398764"/>
                    <a:pt x="179651" y="2468809"/>
                  </a:cubicBezTo>
                  <a:lnTo>
                    <a:pt x="190396" y="2520611"/>
                  </a:lnTo>
                  <a:lnTo>
                    <a:pt x="810748" y="2520611"/>
                  </a:lnTo>
                  <a:lnTo>
                    <a:pt x="815894" y="2448379"/>
                  </a:lnTo>
                  <a:cubicBezTo>
                    <a:pt x="824650" y="2302452"/>
                    <a:pt x="883021" y="1996005"/>
                    <a:pt x="938474" y="1864670"/>
                  </a:cubicBezTo>
                  <a:cubicBezTo>
                    <a:pt x="932636" y="1867589"/>
                    <a:pt x="923881" y="2066050"/>
                    <a:pt x="909288" y="2150687"/>
                  </a:cubicBezTo>
                  <a:cubicBezTo>
                    <a:pt x="894695" y="2249918"/>
                    <a:pt x="883021" y="2317045"/>
                    <a:pt x="877183" y="2413356"/>
                  </a:cubicBezTo>
                  <a:cubicBezTo>
                    <a:pt x="884479" y="2435246"/>
                    <a:pt x="889769" y="2458412"/>
                    <a:pt x="893646" y="2482307"/>
                  </a:cubicBezTo>
                  <a:lnTo>
                    <a:pt x="897815" y="2520611"/>
                  </a:lnTo>
                  <a:lnTo>
                    <a:pt x="1572409" y="2520611"/>
                  </a:lnTo>
                  <a:lnTo>
                    <a:pt x="1572436" y="2513272"/>
                  </a:lnTo>
                  <a:cubicBezTo>
                    <a:pt x="1577088" y="2344589"/>
                    <a:pt x="1590768" y="2175496"/>
                    <a:pt x="1586390" y="2004760"/>
                  </a:cubicBezTo>
                  <a:cubicBezTo>
                    <a:pt x="1577635" y="1683720"/>
                    <a:pt x="1516346" y="1371436"/>
                    <a:pt x="1420034" y="1067907"/>
                  </a:cubicBezTo>
                  <a:cubicBezTo>
                    <a:pt x="1402522" y="1059151"/>
                    <a:pt x="1431707" y="907387"/>
                    <a:pt x="1446300" y="837342"/>
                  </a:cubicBezTo>
                  <a:cubicBezTo>
                    <a:pt x="1463812" y="743949"/>
                    <a:pt x="1463812" y="638880"/>
                    <a:pt x="1431707" y="539650"/>
                  </a:cubicBezTo>
                  <a:cubicBezTo>
                    <a:pt x="1481323" y="533813"/>
                    <a:pt x="1533857" y="554243"/>
                    <a:pt x="1571798" y="510465"/>
                  </a:cubicBezTo>
                  <a:cubicBezTo>
                    <a:pt x="1574717" y="498790"/>
                    <a:pt x="1568879" y="492954"/>
                    <a:pt x="1560124" y="490035"/>
                  </a:cubicBezTo>
                  <a:cubicBezTo>
                    <a:pt x="1551369" y="487117"/>
                    <a:pt x="1542612" y="487117"/>
                    <a:pt x="1533857" y="490035"/>
                  </a:cubicBezTo>
                  <a:cubicBezTo>
                    <a:pt x="1449220" y="498790"/>
                    <a:pt x="1437545" y="490035"/>
                    <a:pt x="1417115" y="405398"/>
                  </a:cubicBezTo>
                  <a:cubicBezTo>
                    <a:pt x="1411277" y="382048"/>
                    <a:pt x="1408359" y="361620"/>
                    <a:pt x="1405441" y="338270"/>
                  </a:cubicBezTo>
                  <a:cubicBezTo>
                    <a:pt x="1402522" y="306167"/>
                    <a:pt x="1390849" y="271144"/>
                    <a:pt x="1414197" y="241958"/>
                  </a:cubicBezTo>
                  <a:cubicBezTo>
                    <a:pt x="1460893" y="186507"/>
                    <a:pt x="1513427" y="145647"/>
                    <a:pt x="1586390" y="133973"/>
                  </a:cubicBezTo>
                  <a:cubicBezTo>
                    <a:pt x="1668111" y="122298"/>
                    <a:pt x="1673947" y="116461"/>
                    <a:pt x="1636006" y="43497"/>
                  </a:cubicBezTo>
                  <a:cubicBezTo>
                    <a:pt x="1647681" y="34742"/>
                    <a:pt x="1659354" y="40579"/>
                    <a:pt x="1671029" y="37660"/>
                  </a:cubicBezTo>
                  <a:cubicBezTo>
                    <a:pt x="1676866" y="34742"/>
                    <a:pt x="1682703" y="31824"/>
                    <a:pt x="1685621" y="25987"/>
                  </a:cubicBezTo>
                  <a:cubicBezTo>
                    <a:pt x="1666651" y="12853"/>
                    <a:pt x="1646951" y="1179"/>
                    <a:pt x="1627980" y="84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1A99BE3-E43D-4B4E-8F20-953CDDEAD264}"/>
                </a:ext>
              </a:extLst>
            </p:cNvPr>
            <p:cNvSpPr/>
            <p:nvPr/>
          </p:nvSpPr>
          <p:spPr>
            <a:xfrm flipH="1">
              <a:off x="9700710" y="1752616"/>
              <a:ext cx="963121" cy="817193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5751253-36A2-4625-BA27-4C6EBDEE627D}"/>
                </a:ext>
              </a:extLst>
            </p:cNvPr>
            <p:cNvSpPr/>
            <p:nvPr/>
          </p:nvSpPr>
          <p:spPr>
            <a:xfrm flipH="1">
              <a:off x="10385635" y="2284266"/>
              <a:ext cx="291855" cy="642080"/>
            </a:xfrm>
            <a:custGeom>
              <a:avLst/>
              <a:gdLst>
                <a:gd name="connsiteX0" fmla="*/ 57668 w 233939"/>
                <a:gd name="connsiteY0" fmla="*/ 42994 h 514667"/>
                <a:gd name="connsiteX1" fmla="*/ 67026 w 233939"/>
                <a:gd name="connsiteY1" fmla="*/ 54691 h 514667"/>
                <a:gd name="connsiteX2" fmla="*/ 116153 w 233939"/>
                <a:gd name="connsiteY2" fmla="*/ 255880 h 514667"/>
                <a:gd name="connsiteX3" fmla="*/ 155923 w 233939"/>
                <a:gd name="connsiteY3" fmla="*/ 297989 h 514667"/>
                <a:gd name="connsiteX4" fmla="*/ 191014 w 233939"/>
                <a:gd name="connsiteY4" fmla="*/ 302668 h 514667"/>
                <a:gd name="connsiteX5" fmla="*/ 160601 w 233939"/>
                <a:gd name="connsiteY5" fmla="*/ 321383 h 514667"/>
                <a:gd name="connsiteX6" fmla="*/ 116153 w 233939"/>
                <a:gd name="connsiteY6" fmla="*/ 300328 h 514667"/>
                <a:gd name="connsiteX7" fmla="*/ 102117 w 233939"/>
                <a:gd name="connsiteY7" fmla="*/ 384547 h 514667"/>
                <a:gd name="connsiteX8" fmla="*/ 76383 w 233939"/>
                <a:gd name="connsiteY8" fmla="*/ 473444 h 514667"/>
                <a:gd name="connsiteX9" fmla="*/ 67026 w 233939"/>
                <a:gd name="connsiteY9" fmla="*/ 466426 h 514667"/>
                <a:gd name="connsiteX10" fmla="*/ 99777 w 233939"/>
                <a:gd name="connsiteY10" fmla="*/ 272255 h 514667"/>
                <a:gd name="connsiteX11" fmla="*/ 81062 w 233939"/>
                <a:gd name="connsiteY11" fmla="*/ 183358 h 514667"/>
                <a:gd name="connsiteX12" fmla="*/ 57668 w 233939"/>
                <a:gd name="connsiteY12" fmla="*/ 42994 h 51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939" h="514667">
                  <a:moveTo>
                    <a:pt x="57668" y="42994"/>
                  </a:moveTo>
                  <a:cubicBezTo>
                    <a:pt x="64686" y="50013"/>
                    <a:pt x="64686" y="50013"/>
                    <a:pt x="67026" y="54691"/>
                  </a:cubicBezTo>
                  <a:cubicBezTo>
                    <a:pt x="24916" y="131892"/>
                    <a:pt x="97438" y="136570"/>
                    <a:pt x="116153" y="255880"/>
                  </a:cubicBezTo>
                  <a:cubicBezTo>
                    <a:pt x="118492" y="274595"/>
                    <a:pt x="137207" y="295649"/>
                    <a:pt x="155923" y="297989"/>
                  </a:cubicBezTo>
                  <a:cubicBezTo>
                    <a:pt x="167620" y="300328"/>
                    <a:pt x="179317" y="302668"/>
                    <a:pt x="191014" y="302668"/>
                  </a:cubicBezTo>
                  <a:cubicBezTo>
                    <a:pt x="214408" y="302668"/>
                    <a:pt x="172298" y="326062"/>
                    <a:pt x="160601" y="321383"/>
                  </a:cubicBezTo>
                  <a:cubicBezTo>
                    <a:pt x="139547" y="314365"/>
                    <a:pt x="123171" y="305007"/>
                    <a:pt x="116153" y="300328"/>
                  </a:cubicBezTo>
                  <a:cubicBezTo>
                    <a:pt x="106795" y="295649"/>
                    <a:pt x="106795" y="358813"/>
                    <a:pt x="102117" y="384547"/>
                  </a:cubicBezTo>
                  <a:cubicBezTo>
                    <a:pt x="95098" y="421977"/>
                    <a:pt x="88080" y="440692"/>
                    <a:pt x="76383" y="473444"/>
                  </a:cubicBezTo>
                  <a:cubicBezTo>
                    <a:pt x="71704" y="464086"/>
                    <a:pt x="78723" y="473444"/>
                    <a:pt x="67026" y="466426"/>
                  </a:cubicBezTo>
                  <a:cubicBezTo>
                    <a:pt x="90420" y="398583"/>
                    <a:pt x="99777" y="340098"/>
                    <a:pt x="99777" y="272255"/>
                  </a:cubicBezTo>
                  <a:cubicBezTo>
                    <a:pt x="99777" y="244183"/>
                    <a:pt x="95098" y="204413"/>
                    <a:pt x="81062" y="183358"/>
                  </a:cubicBezTo>
                  <a:cubicBezTo>
                    <a:pt x="36613" y="122534"/>
                    <a:pt x="34274" y="96801"/>
                    <a:pt x="57668" y="42994"/>
                  </a:cubicBezTo>
                  <a:close/>
                </a:path>
              </a:pathLst>
            </a:custGeom>
            <a:solidFill>
              <a:srgbClr val="9F9E9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5A23305-9D33-4FCD-A7CF-688F59C3C824}"/>
                </a:ext>
              </a:extLst>
            </p:cNvPr>
            <p:cNvSpPr/>
            <p:nvPr/>
          </p:nvSpPr>
          <p:spPr>
            <a:xfrm flipH="1">
              <a:off x="10889749" y="4657044"/>
              <a:ext cx="583710" cy="262669"/>
            </a:xfrm>
            <a:custGeom>
              <a:avLst/>
              <a:gdLst>
                <a:gd name="connsiteX0" fmla="*/ 42994 w 467879"/>
                <a:gd name="connsiteY0" fmla="*/ 45334 h 210545"/>
                <a:gd name="connsiteX1" fmla="*/ 61710 w 467879"/>
                <a:gd name="connsiteY1" fmla="*/ 42994 h 210545"/>
                <a:gd name="connsiteX2" fmla="*/ 108498 w 467879"/>
                <a:gd name="connsiteY2" fmla="*/ 134231 h 210545"/>
                <a:gd name="connsiteX3" fmla="*/ 234825 w 467879"/>
                <a:gd name="connsiteY3" fmla="*/ 162304 h 210545"/>
                <a:gd name="connsiteX4" fmla="*/ 400922 w 467879"/>
                <a:gd name="connsiteY4" fmla="*/ 117855 h 210545"/>
                <a:gd name="connsiteX5" fmla="*/ 440692 w 467879"/>
                <a:gd name="connsiteY5" fmla="*/ 110837 h 210545"/>
                <a:gd name="connsiteX6" fmla="*/ 426656 w 467879"/>
                <a:gd name="connsiteY6" fmla="*/ 155286 h 210545"/>
                <a:gd name="connsiteX7" fmla="*/ 405601 w 467879"/>
                <a:gd name="connsiteY7" fmla="*/ 127213 h 210545"/>
                <a:gd name="connsiteX8" fmla="*/ 239504 w 467879"/>
                <a:gd name="connsiteY8" fmla="*/ 178680 h 210545"/>
                <a:gd name="connsiteX9" fmla="*/ 99140 w 467879"/>
                <a:gd name="connsiteY9" fmla="*/ 145928 h 210545"/>
                <a:gd name="connsiteX10" fmla="*/ 57031 w 467879"/>
                <a:gd name="connsiteY10" fmla="*/ 75746 h 210545"/>
                <a:gd name="connsiteX11" fmla="*/ 42994 w 467879"/>
                <a:gd name="connsiteY11" fmla="*/ 45334 h 21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879" h="210545">
                  <a:moveTo>
                    <a:pt x="42994" y="45334"/>
                  </a:moveTo>
                  <a:cubicBezTo>
                    <a:pt x="57031" y="45334"/>
                    <a:pt x="57031" y="45334"/>
                    <a:pt x="61710" y="42994"/>
                  </a:cubicBezTo>
                  <a:cubicBezTo>
                    <a:pt x="78085" y="85104"/>
                    <a:pt x="87443" y="108498"/>
                    <a:pt x="108498" y="134231"/>
                  </a:cubicBezTo>
                  <a:cubicBezTo>
                    <a:pt x="150607" y="188037"/>
                    <a:pt x="190377" y="181019"/>
                    <a:pt x="234825" y="162304"/>
                  </a:cubicBezTo>
                  <a:cubicBezTo>
                    <a:pt x="290971" y="141249"/>
                    <a:pt x="342437" y="124873"/>
                    <a:pt x="400922" y="117855"/>
                  </a:cubicBezTo>
                  <a:cubicBezTo>
                    <a:pt x="417298" y="115516"/>
                    <a:pt x="431335" y="113176"/>
                    <a:pt x="440692" y="110837"/>
                  </a:cubicBezTo>
                  <a:cubicBezTo>
                    <a:pt x="424316" y="129552"/>
                    <a:pt x="431335" y="141249"/>
                    <a:pt x="426656" y="155286"/>
                  </a:cubicBezTo>
                  <a:cubicBezTo>
                    <a:pt x="428995" y="131892"/>
                    <a:pt x="426656" y="122534"/>
                    <a:pt x="405601" y="127213"/>
                  </a:cubicBezTo>
                  <a:cubicBezTo>
                    <a:pt x="342437" y="141249"/>
                    <a:pt x="295649" y="155286"/>
                    <a:pt x="239504" y="178680"/>
                  </a:cubicBezTo>
                  <a:cubicBezTo>
                    <a:pt x="204413" y="190377"/>
                    <a:pt x="145928" y="209092"/>
                    <a:pt x="99140" y="145928"/>
                  </a:cubicBezTo>
                  <a:cubicBezTo>
                    <a:pt x="78085" y="115516"/>
                    <a:pt x="73407" y="103819"/>
                    <a:pt x="57031" y="75746"/>
                  </a:cubicBezTo>
                  <a:cubicBezTo>
                    <a:pt x="52352" y="64049"/>
                    <a:pt x="54691" y="57031"/>
                    <a:pt x="42994" y="45334"/>
                  </a:cubicBezTo>
                  <a:close/>
                </a:path>
              </a:pathLst>
            </a:custGeom>
            <a:solidFill>
              <a:srgbClr val="706E6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6DA5628-8735-4E85-980C-093835A717E5}"/>
                </a:ext>
              </a:extLst>
            </p:cNvPr>
            <p:cNvSpPr/>
            <p:nvPr/>
          </p:nvSpPr>
          <p:spPr>
            <a:xfrm flipH="1">
              <a:off x="9402652" y="4138455"/>
              <a:ext cx="1993821" cy="738342"/>
            </a:xfrm>
            <a:custGeom>
              <a:avLst/>
              <a:gdLst>
                <a:gd name="connsiteX0" fmla="*/ 421977 w 1660973"/>
                <a:gd name="connsiteY0" fmla="*/ 569515 h 655031"/>
                <a:gd name="connsiteX1" fmla="*/ 216110 w 1660973"/>
                <a:gd name="connsiteY1" fmla="*/ 620982 h 655031"/>
                <a:gd name="connsiteX2" fmla="*/ 106158 w 1660973"/>
                <a:gd name="connsiteY2" fmla="*/ 611624 h 655031"/>
                <a:gd name="connsiteX3" fmla="*/ 42994 w 1660973"/>
                <a:gd name="connsiteY3" fmla="*/ 501672 h 655031"/>
                <a:gd name="connsiteX4" fmla="*/ 166983 w 1660973"/>
                <a:gd name="connsiteY4" fmla="*/ 370666 h 655031"/>
                <a:gd name="connsiteX5" fmla="*/ 503856 w 1660973"/>
                <a:gd name="connsiteY5" fmla="*/ 267732 h 655031"/>
                <a:gd name="connsiteX6" fmla="*/ 716741 w 1660973"/>
                <a:gd name="connsiteY6" fmla="*/ 232641 h 655031"/>
                <a:gd name="connsiteX7" fmla="*/ 969396 w 1660973"/>
                <a:gd name="connsiteY7" fmla="*/ 171817 h 655031"/>
                <a:gd name="connsiteX8" fmla="*/ 1203336 w 1660973"/>
                <a:gd name="connsiteY8" fmla="*/ 61865 h 655031"/>
                <a:gd name="connsiteX9" fmla="*/ 1626768 w 1660973"/>
                <a:gd name="connsiteY9" fmla="*/ 82920 h 655031"/>
                <a:gd name="connsiteX10" fmla="*/ 1640804 w 1660973"/>
                <a:gd name="connsiteY10" fmla="*/ 94617 h 655031"/>
                <a:gd name="connsiteX11" fmla="*/ 1624428 w 1660973"/>
                <a:gd name="connsiteY11" fmla="*/ 110993 h 655031"/>
                <a:gd name="connsiteX12" fmla="*/ 1551907 w 1660973"/>
                <a:gd name="connsiteY12" fmla="*/ 118011 h 655031"/>
                <a:gd name="connsiteX13" fmla="*/ 1467688 w 1660973"/>
                <a:gd name="connsiteY13" fmla="*/ 103975 h 655031"/>
                <a:gd name="connsiteX14" fmla="*/ 1369434 w 1660973"/>
                <a:gd name="connsiteY14" fmla="*/ 99296 h 655031"/>
                <a:gd name="connsiteX15" fmla="*/ 1467688 w 1660973"/>
                <a:gd name="connsiteY15" fmla="*/ 122690 h 655031"/>
                <a:gd name="connsiteX16" fmla="*/ 1416222 w 1660973"/>
                <a:gd name="connsiteY16" fmla="*/ 155441 h 655031"/>
                <a:gd name="connsiteX17" fmla="*/ 1313288 w 1660973"/>
                <a:gd name="connsiteY17" fmla="*/ 143744 h 655031"/>
                <a:gd name="connsiteX18" fmla="*/ 1271179 w 1660973"/>
                <a:gd name="connsiteY18" fmla="*/ 153102 h 655031"/>
                <a:gd name="connsiteX19" fmla="*/ 1313288 w 1660973"/>
                <a:gd name="connsiteY19" fmla="*/ 155441 h 655031"/>
                <a:gd name="connsiteX20" fmla="*/ 1383470 w 1660973"/>
                <a:gd name="connsiteY20" fmla="*/ 174157 h 655031"/>
                <a:gd name="connsiteX21" fmla="*/ 1231409 w 1660973"/>
                <a:gd name="connsiteY21" fmla="*/ 216266 h 655031"/>
                <a:gd name="connsiteX22" fmla="*/ 1037239 w 1660973"/>
                <a:gd name="connsiteY22" fmla="*/ 249017 h 655031"/>
                <a:gd name="connsiteX23" fmla="*/ 997469 w 1660973"/>
                <a:gd name="connsiteY23" fmla="*/ 277090 h 655031"/>
                <a:gd name="connsiteX24" fmla="*/ 943663 w 1660973"/>
                <a:gd name="connsiteY24" fmla="*/ 312181 h 655031"/>
                <a:gd name="connsiteX25" fmla="*/ 793941 w 1660973"/>
                <a:gd name="connsiteY25" fmla="*/ 403418 h 655031"/>
                <a:gd name="connsiteX26" fmla="*/ 421977 w 1660973"/>
                <a:gd name="connsiteY26" fmla="*/ 569515 h 655031"/>
                <a:gd name="connsiteX0" fmla="*/ 378983 w 1598173"/>
                <a:gd name="connsiteY0" fmla="*/ 526521 h 591825"/>
                <a:gd name="connsiteX1" fmla="*/ 173116 w 1598173"/>
                <a:gd name="connsiteY1" fmla="*/ 577988 h 591825"/>
                <a:gd name="connsiteX2" fmla="*/ 63164 w 1598173"/>
                <a:gd name="connsiteY2" fmla="*/ 568630 h 591825"/>
                <a:gd name="connsiteX3" fmla="*/ 0 w 1598173"/>
                <a:gd name="connsiteY3" fmla="*/ 458678 h 591825"/>
                <a:gd name="connsiteX4" fmla="*/ 123989 w 1598173"/>
                <a:gd name="connsiteY4" fmla="*/ 327672 h 591825"/>
                <a:gd name="connsiteX5" fmla="*/ 460862 w 1598173"/>
                <a:gd name="connsiteY5" fmla="*/ 224738 h 591825"/>
                <a:gd name="connsiteX6" fmla="*/ 673747 w 1598173"/>
                <a:gd name="connsiteY6" fmla="*/ 189647 h 591825"/>
                <a:gd name="connsiteX7" fmla="*/ 926402 w 1598173"/>
                <a:gd name="connsiteY7" fmla="*/ 128823 h 591825"/>
                <a:gd name="connsiteX8" fmla="*/ 1160342 w 1598173"/>
                <a:gd name="connsiteY8" fmla="*/ 18871 h 591825"/>
                <a:gd name="connsiteX9" fmla="*/ 1583774 w 1598173"/>
                <a:gd name="connsiteY9" fmla="*/ 39926 h 591825"/>
                <a:gd name="connsiteX10" fmla="*/ 1597810 w 1598173"/>
                <a:gd name="connsiteY10" fmla="*/ 51623 h 591825"/>
                <a:gd name="connsiteX11" fmla="*/ 1581434 w 1598173"/>
                <a:gd name="connsiteY11" fmla="*/ 67999 h 591825"/>
                <a:gd name="connsiteX12" fmla="*/ 1508913 w 1598173"/>
                <a:gd name="connsiteY12" fmla="*/ 75017 h 591825"/>
                <a:gd name="connsiteX13" fmla="*/ 1424694 w 1598173"/>
                <a:gd name="connsiteY13" fmla="*/ 60981 h 591825"/>
                <a:gd name="connsiteX14" fmla="*/ 1326440 w 1598173"/>
                <a:gd name="connsiteY14" fmla="*/ 56302 h 591825"/>
                <a:gd name="connsiteX15" fmla="*/ 1424694 w 1598173"/>
                <a:gd name="connsiteY15" fmla="*/ 79696 h 591825"/>
                <a:gd name="connsiteX16" fmla="*/ 1373228 w 1598173"/>
                <a:gd name="connsiteY16" fmla="*/ 112447 h 591825"/>
                <a:gd name="connsiteX17" fmla="*/ 1270294 w 1598173"/>
                <a:gd name="connsiteY17" fmla="*/ 100750 h 591825"/>
                <a:gd name="connsiteX18" fmla="*/ 1228185 w 1598173"/>
                <a:gd name="connsiteY18" fmla="*/ 110108 h 591825"/>
                <a:gd name="connsiteX19" fmla="*/ 1270294 w 1598173"/>
                <a:gd name="connsiteY19" fmla="*/ 112447 h 591825"/>
                <a:gd name="connsiteX20" fmla="*/ 1340476 w 1598173"/>
                <a:gd name="connsiteY20" fmla="*/ 131163 h 591825"/>
                <a:gd name="connsiteX21" fmla="*/ 1188415 w 1598173"/>
                <a:gd name="connsiteY21" fmla="*/ 173272 h 591825"/>
                <a:gd name="connsiteX22" fmla="*/ 994245 w 1598173"/>
                <a:gd name="connsiteY22" fmla="*/ 206023 h 591825"/>
                <a:gd name="connsiteX23" fmla="*/ 986231 w 1598173"/>
                <a:gd name="connsiteY23" fmla="*/ 243623 h 591825"/>
                <a:gd name="connsiteX24" fmla="*/ 900669 w 1598173"/>
                <a:gd name="connsiteY24" fmla="*/ 269187 h 591825"/>
                <a:gd name="connsiteX25" fmla="*/ 750947 w 1598173"/>
                <a:gd name="connsiteY25" fmla="*/ 360424 h 591825"/>
                <a:gd name="connsiteX26" fmla="*/ 378983 w 1598173"/>
                <a:gd name="connsiteY26" fmla="*/ 526521 h 591825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986231 w 1598173"/>
                <a:gd name="connsiteY23" fmla="*/ 243623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1002108 w 1598173"/>
                <a:gd name="connsiteY23" fmla="*/ 237271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8173" h="591826">
                  <a:moveTo>
                    <a:pt x="378983" y="526521"/>
                  </a:moveTo>
                  <a:cubicBezTo>
                    <a:pt x="369625" y="528860"/>
                    <a:pt x="252655" y="545236"/>
                    <a:pt x="173116" y="577988"/>
                  </a:cubicBezTo>
                  <a:cubicBezTo>
                    <a:pt x="131007" y="596703"/>
                    <a:pt x="93576" y="599042"/>
                    <a:pt x="63164" y="568630"/>
                  </a:cubicBezTo>
                  <a:cubicBezTo>
                    <a:pt x="32752" y="535879"/>
                    <a:pt x="16376" y="505466"/>
                    <a:pt x="0" y="458678"/>
                  </a:cubicBezTo>
                  <a:cubicBezTo>
                    <a:pt x="77201" y="393175"/>
                    <a:pt x="63164" y="372121"/>
                    <a:pt x="123989" y="327672"/>
                  </a:cubicBezTo>
                  <a:cubicBezTo>
                    <a:pt x="325177" y="203684"/>
                    <a:pt x="409395" y="227078"/>
                    <a:pt x="460862" y="224738"/>
                  </a:cubicBezTo>
                  <a:cubicBezTo>
                    <a:pt x="519347" y="217720"/>
                    <a:pt x="587190" y="217720"/>
                    <a:pt x="673747" y="189647"/>
                  </a:cubicBezTo>
                  <a:cubicBezTo>
                    <a:pt x="788378" y="154556"/>
                    <a:pt x="844523" y="152217"/>
                    <a:pt x="926402" y="128823"/>
                  </a:cubicBezTo>
                  <a:cubicBezTo>
                    <a:pt x="1034015" y="100750"/>
                    <a:pt x="1087821" y="49284"/>
                    <a:pt x="1160342" y="18871"/>
                  </a:cubicBezTo>
                  <a:cubicBezTo>
                    <a:pt x="1324100" y="-13880"/>
                    <a:pt x="1434052" y="-2183"/>
                    <a:pt x="1583774" y="39926"/>
                  </a:cubicBezTo>
                  <a:cubicBezTo>
                    <a:pt x="1590792" y="42265"/>
                    <a:pt x="1597810" y="42265"/>
                    <a:pt x="1597810" y="51623"/>
                  </a:cubicBezTo>
                  <a:cubicBezTo>
                    <a:pt x="1600149" y="63320"/>
                    <a:pt x="1590792" y="65659"/>
                    <a:pt x="1581434" y="67999"/>
                  </a:cubicBezTo>
                  <a:cubicBezTo>
                    <a:pt x="1558040" y="77356"/>
                    <a:pt x="1536986" y="86714"/>
                    <a:pt x="1508913" y="75017"/>
                  </a:cubicBezTo>
                  <a:cubicBezTo>
                    <a:pt x="1483179" y="63320"/>
                    <a:pt x="1452767" y="65659"/>
                    <a:pt x="1424694" y="60981"/>
                  </a:cubicBezTo>
                  <a:cubicBezTo>
                    <a:pt x="1396622" y="49284"/>
                    <a:pt x="1359191" y="46944"/>
                    <a:pt x="1326440" y="56302"/>
                  </a:cubicBezTo>
                  <a:cubicBezTo>
                    <a:pt x="1359191" y="60981"/>
                    <a:pt x="1403640" y="65659"/>
                    <a:pt x="1424694" y="79696"/>
                  </a:cubicBezTo>
                  <a:cubicBezTo>
                    <a:pt x="1427034" y="126484"/>
                    <a:pt x="1391943" y="107769"/>
                    <a:pt x="1373228" y="112447"/>
                  </a:cubicBezTo>
                  <a:cubicBezTo>
                    <a:pt x="1342815" y="105429"/>
                    <a:pt x="1296027" y="96072"/>
                    <a:pt x="1270294" y="100750"/>
                  </a:cubicBezTo>
                  <a:cubicBezTo>
                    <a:pt x="1256258" y="105429"/>
                    <a:pt x="1235203" y="107769"/>
                    <a:pt x="1228185" y="110108"/>
                  </a:cubicBezTo>
                  <a:cubicBezTo>
                    <a:pt x="1235203" y="112447"/>
                    <a:pt x="1253918" y="114787"/>
                    <a:pt x="1270294" y="112447"/>
                  </a:cubicBezTo>
                  <a:cubicBezTo>
                    <a:pt x="1307724" y="107769"/>
                    <a:pt x="1331118" y="110108"/>
                    <a:pt x="1340476" y="131163"/>
                  </a:cubicBezTo>
                  <a:cubicBezTo>
                    <a:pt x="1291349" y="149878"/>
                    <a:pt x="1235203" y="142860"/>
                    <a:pt x="1188415" y="173272"/>
                  </a:cubicBezTo>
                  <a:cubicBezTo>
                    <a:pt x="1122912" y="184969"/>
                    <a:pt x="1056573" y="183964"/>
                    <a:pt x="991070" y="193321"/>
                  </a:cubicBezTo>
                  <a:cubicBezTo>
                    <a:pt x="972355" y="195661"/>
                    <a:pt x="1011466" y="220895"/>
                    <a:pt x="1002108" y="237271"/>
                  </a:cubicBezTo>
                  <a:cubicBezTo>
                    <a:pt x="997429" y="244289"/>
                    <a:pt x="921724" y="255151"/>
                    <a:pt x="900669" y="269187"/>
                  </a:cubicBezTo>
                  <a:lnTo>
                    <a:pt x="750947" y="360424"/>
                  </a:lnTo>
                  <a:cubicBezTo>
                    <a:pt x="633978" y="435284"/>
                    <a:pt x="517008" y="491430"/>
                    <a:pt x="378983" y="52652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1D5626E-06A4-4BB2-9CB0-937CF8E6F6C4}"/>
                </a:ext>
              </a:extLst>
            </p:cNvPr>
            <p:cNvSpPr/>
            <p:nvPr/>
          </p:nvSpPr>
          <p:spPr>
            <a:xfrm flipH="1">
              <a:off x="8703117" y="4196716"/>
              <a:ext cx="963121" cy="700451"/>
            </a:xfrm>
            <a:custGeom>
              <a:avLst/>
              <a:gdLst>
                <a:gd name="connsiteX0" fmla="*/ 688156 w 772001"/>
                <a:gd name="connsiteY0" fmla="*/ 44691 h 561455"/>
                <a:gd name="connsiteX1" fmla="*/ 730265 w 772001"/>
                <a:gd name="connsiteY1" fmla="*/ 54048 h 561455"/>
                <a:gd name="connsiteX2" fmla="*/ 709211 w 772001"/>
                <a:gd name="connsiteY2" fmla="*/ 89139 h 561455"/>
                <a:gd name="connsiteX3" fmla="*/ 381695 w 772001"/>
                <a:gd name="connsiteY3" fmla="*/ 376885 h 561455"/>
                <a:gd name="connsiteX4" fmla="*/ 180506 w 772001"/>
                <a:gd name="connsiteY4" fmla="*/ 514910 h 561455"/>
                <a:gd name="connsiteX5" fmla="*/ 51839 w 772001"/>
                <a:gd name="connsiteY5" fmla="*/ 437710 h 561455"/>
                <a:gd name="connsiteX6" fmla="*/ 222615 w 772001"/>
                <a:gd name="connsiteY6" fmla="*/ 210788 h 561455"/>
                <a:gd name="connsiteX7" fmla="*/ 253028 w 772001"/>
                <a:gd name="connsiteY7" fmla="*/ 199091 h 561455"/>
                <a:gd name="connsiteX8" fmla="*/ 243670 w 772001"/>
                <a:gd name="connsiteY8" fmla="*/ 178036 h 561455"/>
                <a:gd name="connsiteX9" fmla="*/ 208579 w 772001"/>
                <a:gd name="connsiteY9" fmla="*/ 140606 h 561455"/>
                <a:gd name="connsiteX10" fmla="*/ 269403 w 772001"/>
                <a:gd name="connsiteY10" fmla="*/ 135927 h 561455"/>
                <a:gd name="connsiteX11" fmla="*/ 332567 w 772001"/>
                <a:gd name="connsiteY11" fmla="*/ 161661 h 561455"/>
                <a:gd name="connsiteX12" fmla="*/ 332567 w 772001"/>
                <a:gd name="connsiteY12" fmla="*/ 114873 h 561455"/>
                <a:gd name="connsiteX13" fmla="*/ 391052 w 772001"/>
                <a:gd name="connsiteY13" fmla="*/ 114873 h 561455"/>
                <a:gd name="connsiteX14" fmla="*/ 503343 w 772001"/>
                <a:gd name="connsiteY14" fmla="*/ 112533 h 561455"/>
                <a:gd name="connsiteX15" fmla="*/ 622653 w 772001"/>
                <a:gd name="connsiteY15" fmla="*/ 86800 h 561455"/>
                <a:gd name="connsiteX16" fmla="*/ 688156 w 772001"/>
                <a:gd name="connsiteY16" fmla="*/ 44691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2001" h="561455">
                  <a:moveTo>
                    <a:pt x="688156" y="44691"/>
                  </a:moveTo>
                  <a:cubicBezTo>
                    <a:pt x="702192" y="49369"/>
                    <a:pt x="720908" y="32994"/>
                    <a:pt x="730265" y="54048"/>
                  </a:cubicBezTo>
                  <a:cubicBezTo>
                    <a:pt x="739623" y="72763"/>
                    <a:pt x="718568" y="77442"/>
                    <a:pt x="709211" y="89139"/>
                  </a:cubicBezTo>
                  <a:cubicBezTo>
                    <a:pt x="608616" y="194412"/>
                    <a:pt x="491646" y="280970"/>
                    <a:pt x="381695" y="376885"/>
                  </a:cubicBezTo>
                  <a:cubicBezTo>
                    <a:pt x="320870" y="430692"/>
                    <a:pt x="250688" y="472801"/>
                    <a:pt x="180506" y="514910"/>
                  </a:cubicBezTo>
                  <a:cubicBezTo>
                    <a:pt x="91609" y="535965"/>
                    <a:pt x="72894" y="524268"/>
                    <a:pt x="51839" y="437710"/>
                  </a:cubicBezTo>
                  <a:cubicBezTo>
                    <a:pt x="19088" y="302025"/>
                    <a:pt x="77573" y="222485"/>
                    <a:pt x="222615" y="210788"/>
                  </a:cubicBezTo>
                  <a:cubicBezTo>
                    <a:pt x="234312" y="210788"/>
                    <a:pt x="246009" y="210788"/>
                    <a:pt x="253028" y="199091"/>
                  </a:cubicBezTo>
                  <a:cubicBezTo>
                    <a:pt x="257706" y="189733"/>
                    <a:pt x="250688" y="185055"/>
                    <a:pt x="243670" y="178036"/>
                  </a:cubicBezTo>
                  <a:cubicBezTo>
                    <a:pt x="231973" y="164000"/>
                    <a:pt x="199221" y="161661"/>
                    <a:pt x="208579" y="140606"/>
                  </a:cubicBezTo>
                  <a:cubicBezTo>
                    <a:pt x="220276" y="117212"/>
                    <a:pt x="248349" y="131248"/>
                    <a:pt x="269403" y="135927"/>
                  </a:cubicBezTo>
                  <a:cubicBezTo>
                    <a:pt x="290458" y="145285"/>
                    <a:pt x="313852" y="147624"/>
                    <a:pt x="332567" y="161661"/>
                  </a:cubicBezTo>
                  <a:cubicBezTo>
                    <a:pt x="344264" y="142945"/>
                    <a:pt x="313852" y="131248"/>
                    <a:pt x="332567" y="114873"/>
                  </a:cubicBezTo>
                  <a:cubicBezTo>
                    <a:pt x="353622" y="91479"/>
                    <a:pt x="372337" y="98497"/>
                    <a:pt x="391052" y="114873"/>
                  </a:cubicBezTo>
                  <a:cubicBezTo>
                    <a:pt x="430822" y="168679"/>
                    <a:pt x="465913" y="121891"/>
                    <a:pt x="503343" y="112533"/>
                  </a:cubicBezTo>
                  <a:cubicBezTo>
                    <a:pt x="540774" y="100836"/>
                    <a:pt x="566507" y="42351"/>
                    <a:pt x="622653" y="86800"/>
                  </a:cubicBezTo>
                  <a:cubicBezTo>
                    <a:pt x="632010" y="100836"/>
                    <a:pt x="667101" y="63406"/>
                    <a:pt x="688156" y="4469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AB5F03-6A11-4767-AD16-E4F999D576D0}"/>
                </a:ext>
              </a:extLst>
            </p:cNvPr>
            <p:cNvSpPr/>
            <p:nvPr/>
          </p:nvSpPr>
          <p:spPr>
            <a:xfrm flipH="1">
              <a:off x="9176562" y="4295144"/>
              <a:ext cx="204298" cy="175113"/>
            </a:xfrm>
            <a:custGeom>
              <a:avLst/>
              <a:gdLst>
                <a:gd name="connsiteX0" fmla="*/ 106158 w 163757"/>
                <a:gd name="connsiteY0" fmla="*/ 42994 h 140363"/>
                <a:gd name="connsiteX1" fmla="*/ 122534 w 163757"/>
                <a:gd name="connsiteY1" fmla="*/ 96801 h 140363"/>
                <a:gd name="connsiteX2" fmla="*/ 61710 w 163757"/>
                <a:gd name="connsiteY2" fmla="*/ 71067 h 140363"/>
                <a:gd name="connsiteX3" fmla="*/ 42994 w 163757"/>
                <a:gd name="connsiteY3" fmla="*/ 57031 h 140363"/>
                <a:gd name="connsiteX4" fmla="*/ 61710 w 163757"/>
                <a:gd name="connsiteY4" fmla="*/ 59370 h 140363"/>
                <a:gd name="connsiteX5" fmla="*/ 115516 w 163757"/>
                <a:gd name="connsiteY5" fmla="*/ 89782 h 140363"/>
                <a:gd name="connsiteX6" fmla="*/ 106158 w 163757"/>
                <a:gd name="connsiteY6" fmla="*/ 42994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757" h="140363">
                  <a:moveTo>
                    <a:pt x="106158" y="42994"/>
                  </a:moveTo>
                  <a:cubicBezTo>
                    <a:pt x="110837" y="66388"/>
                    <a:pt x="143589" y="87443"/>
                    <a:pt x="122534" y="96801"/>
                  </a:cubicBezTo>
                  <a:cubicBezTo>
                    <a:pt x="96801" y="110837"/>
                    <a:pt x="92122" y="85104"/>
                    <a:pt x="61710" y="71067"/>
                  </a:cubicBezTo>
                  <a:cubicBezTo>
                    <a:pt x="54691" y="68728"/>
                    <a:pt x="47673" y="61710"/>
                    <a:pt x="42994" y="57031"/>
                  </a:cubicBezTo>
                  <a:cubicBezTo>
                    <a:pt x="47673" y="57031"/>
                    <a:pt x="59370" y="59370"/>
                    <a:pt x="61710" y="59370"/>
                  </a:cubicBezTo>
                  <a:cubicBezTo>
                    <a:pt x="71067" y="61710"/>
                    <a:pt x="94461" y="94461"/>
                    <a:pt x="115516" y="89782"/>
                  </a:cubicBezTo>
                  <a:cubicBezTo>
                    <a:pt x="129552" y="87443"/>
                    <a:pt x="89782" y="50013"/>
                    <a:pt x="106158" y="42994"/>
                  </a:cubicBezTo>
                  <a:close/>
                </a:path>
              </a:pathLst>
            </a:custGeom>
            <a:solidFill>
              <a:srgbClr val="73717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AD990DD-E1D9-4F5E-ABFF-87B23D0669F6}"/>
                </a:ext>
              </a:extLst>
            </p:cNvPr>
            <p:cNvSpPr/>
            <p:nvPr/>
          </p:nvSpPr>
          <p:spPr>
            <a:xfrm flipH="1">
              <a:off x="9024798" y="4287699"/>
              <a:ext cx="204298" cy="175113"/>
            </a:xfrm>
            <a:custGeom>
              <a:avLst/>
              <a:gdLst>
                <a:gd name="connsiteX0" fmla="*/ 110837 w 163757"/>
                <a:gd name="connsiteY0" fmla="*/ 46623 h 140363"/>
                <a:gd name="connsiteX1" fmla="*/ 89782 w 163757"/>
                <a:gd name="connsiteY1" fmla="*/ 72356 h 140363"/>
                <a:gd name="connsiteX2" fmla="*/ 64049 w 163757"/>
                <a:gd name="connsiteY2" fmla="*/ 72356 h 140363"/>
                <a:gd name="connsiteX3" fmla="*/ 66388 w 163757"/>
                <a:gd name="connsiteY3" fmla="*/ 48962 h 140363"/>
                <a:gd name="connsiteX4" fmla="*/ 42994 w 163757"/>
                <a:gd name="connsiteY4" fmla="*/ 51302 h 140363"/>
                <a:gd name="connsiteX5" fmla="*/ 106158 w 163757"/>
                <a:gd name="connsiteY5" fmla="*/ 74696 h 140363"/>
                <a:gd name="connsiteX6" fmla="*/ 136570 w 163757"/>
                <a:gd name="connsiteY6" fmla="*/ 48962 h 140363"/>
                <a:gd name="connsiteX7" fmla="*/ 110837 w 163757"/>
                <a:gd name="connsiteY7" fmla="*/ 4662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757" h="140363">
                  <a:moveTo>
                    <a:pt x="110837" y="46623"/>
                  </a:moveTo>
                  <a:cubicBezTo>
                    <a:pt x="108497" y="58320"/>
                    <a:pt x="96800" y="65338"/>
                    <a:pt x="89782" y="72356"/>
                  </a:cubicBezTo>
                  <a:cubicBezTo>
                    <a:pt x="80425" y="79374"/>
                    <a:pt x="68728" y="81714"/>
                    <a:pt x="64049" y="72356"/>
                  </a:cubicBezTo>
                  <a:cubicBezTo>
                    <a:pt x="54691" y="55980"/>
                    <a:pt x="61709" y="58320"/>
                    <a:pt x="66388" y="48962"/>
                  </a:cubicBezTo>
                  <a:cubicBezTo>
                    <a:pt x="52352" y="48962"/>
                    <a:pt x="59370" y="51302"/>
                    <a:pt x="42994" y="51302"/>
                  </a:cubicBezTo>
                  <a:cubicBezTo>
                    <a:pt x="64049" y="109787"/>
                    <a:pt x="59370" y="107447"/>
                    <a:pt x="106158" y="74696"/>
                  </a:cubicBezTo>
                  <a:cubicBezTo>
                    <a:pt x="120194" y="65338"/>
                    <a:pt x="124873" y="58320"/>
                    <a:pt x="136570" y="48962"/>
                  </a:cubicBezTo>
                  <a:cubicBezTo>
                    <a:pt x="122534" y="48962"/>
                    <a:pt x="122534" y="37265"/>
                    <a:pt x="110837" y="46623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59B0F52-F70A-46CF-8E48-8972B3F27C26}"/>
                </a:ext>
              </a:extLst>
            </p:cNvPr>
            <p:cNvSpPr/>
            <p:nvPr/>
          </p:nvSpPr>
          <p:spPr>
            <a:xfrm flipH="1">
              <a:off x="8887626" y="4255524"/>
              <a:ext cx="175113" cy="145927"/>
            </a:xfrm>
            <a:custGeom>
              <a:avLst/>
              <a:gdLst>
                <a:gd name="connsiteX0" fmla="*/ 94461 w 140363"/>
                <a:gd name="connsiteY0" fmla="*/ 46680 h 116969"/>
                <a:gd name="connsiteX1" fmla="*/ 78085 w 140363"/>
                <a:gd name="connsiteY1" fmla="*/ 72413 h 116969"/>
                <a:gd name="connsiteX2" fmla="*/ 59370 w 140363"/>
                <a:gd name="connsiteY2" fmla="*/ 72413 h 116969"/>
                <a:gd name="connsiteX3" fmla="*/ 61710 w 140363"/>
                <a:gd name="connsiteY3" fmla="*/ 49019 h 116969"/>
                <a:gd name="connsiteX4" fmla="*/ 42994 w 140363"/>
                <a:gd name="connsiteY4" fmla="*/ 49019 h 116969"/>
                <a:gd name="connsiteX5" fmla="*/ 89782 w 140363"/>
                <a:gd name="connsiteY5" fmla="*/ 72413 h 116969"/>
                <a:gd name="connsiteX6" fmla="*/ 113176 w 140363"/>
                <a:gd name="connsiteY6" fmla="*/ 46680 h 116969"/>
                <a:gd name="connsiteX7" fmla="*/ 94461 w 140363"/>
                <a:gd name="connsiteY7" fmla="*/ 46680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63" h="116969">
                  <a:moveTo>
                    <a:pt x="94461" y="46680"/>
                  </a:moveTo>
                  <a:cubicBezTo>
                    <a:pt x="92122" y="58377"/>
                    <a:pt x="85104" y="65395"/>
                    <a:pt x="78085" y="72413"/>
                  </a:cubicBezTo>
                  <a:cubicBezTo>
                    <a:pt x="71067" y="79432"/>
                    <a:pt x="64049" y="81771"/>
                    <a:pt x="59370" y="72413"/>
                  </a:cubicBezTo>
                  <a:cubicBezTo>
                    <a:pt x="52352" y="56038"/>
                    <a:pt x="57031" y="58377"/>
                    <a:pt x="61710" y="49019"/>
                  </a:cubicBezTo>
                  <a:cubicBezTo>
                    <a:pt x="50013" y="49019"/>
                    <a:pt x="54691" y="49019"/>
                    <a:pt x="42994" y="49019"/>
                  </a:cubicBezTo>
                  <a:cubicBezTo>
                    <a:pt x="59370" y="107504"/>
                    <a:pt x="54691" y="105165"/>
                    <a:pt x="89782" y="72413"/>
                  </a:cubicBezTo>
                  <a:cubicBezTo>
                    <a:pt x="99140" y="63056"/>
                    <a:pt x="103819" y="56038"/>
                    <a:pt x="113176" y="46680"/>
                  </a:cubicBezTo>
                  <a:cubicBezTo>
                    <a:pt x="103819" y="49019"/>
                    <a:pt x="103819" y="37322"/>
                    <a:pt x="94461" y="46680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C0157F0-9480-4753-BD7F-2CFEE8276DF7}"/>
                </a:ext>
              </a:extLst>
            </p:cNvPr>
            <p:cNvGrpSpPr/>
            <p:nvPr/>
          </p:nvGrpSpPr>
          <p:grpSpPr>
            <a:xfrm flipH="1">
              <a:off x="9546893" y="5193607"/>
              <a:ext cx="1399559" cy="393724"/>
              <a:chOff x="8963351" y="2835327"/>
              <a:chExt cx="1121835" cy="315595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86EAB684-6D81-4813-BEC1-DC6617165660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614244C1-0360-4B35-87E7-B575762441A7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F9A0E55-7826-475A-B18F-2AEA43F61450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6A4346B5-F365-4DF3-9D5F-45FFAF3956E0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E610D78-F3DB-4C7A-A3FE-B7E941E7E19F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22ECF1D-98B4-40C2-82F4-996A27DDDFD6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9149687-B31B-4962-969C-7E2724D793E1}"/>
                </a:ext>
              </a:extLst>
            </p:cNvPr>
            <p:cNvSpPr/>
            <p:nvPr/>
          </p:nvSpPr>
          <p:spPr>
            <a:xfrm flipH="1">
              <a:off x="9801847" y="4826319"/>
              <a:ext cx="145927" cy="145927"/>
            </a:xfrm>
            <a:custGeom>
              <a:avLst/>
              <a:gdLst>
                <a:gd name="connsiteX0" fmla="*/ 66963 w 116969"/>
                <a:gd name="connsiteY0" fmla="*/ 42994 h 116969"/>
                <a:gd name="connsiteX1" fmla="*/ 85678 w 116969"/>
                <a:gd name="connsiteY1" fmla="*/ 66388 h 116969"/>
                <a:gd name="connsiteX2" fmla="*/ 59945 w 116969"/>
                <a:gd name="connsiteY2" fmla="*/ 87443 h 116969"/>
                <a:gd name="connsiteX3" fmla="*/ 43569 w 116969"/>
                <a:gd name="connsiteY3" fmla="*/ 61709 h 116969"/>
                <a:gd name="connsiteX4" fmla="*/ 66963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6963" y="42994"/>
                  </a:moveTo>
                  <a:cubicBezTo>
                    <a:pt x="78660" y="45334"/>
                    <a:pt x="88017" y="54691"/>
                    <a:pt x="85678" y="66388"/>
                  </a:cubicBezTo>
                  <a:cubicBezTo>
                    <a:pt x="85678" y="80425"/>
                    <a:pt x="76320" y="92122"/>
                    <a:pt x="59945" y="87443"/>
                  </a:cubicBezTo>
                  <a:cubicBezTo>
                    <a:pt x="45908" y="85103"/>
                    <a:pt x="41229" y="73406"/>
                    <a:pt x="43569" y="61709"/>
                  </a:cubicBezTo>
                  <a:cubicBezTo>
                    <a:pt x="45908" y="50012"/>
                    <a:pt x="52926" y="42994"/>
                    <a:pt x="66963" y="42994"/>
                  </a:cubicBezTo>
                  <a:close/>
                </a:path>
              </a:pathLst>
            </a:custGeom>
            <a:solidFill>
              <a:srgbClr val="D6D6D6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39B438C-84D2-49FD-8DA5-A791E7415B57}"/>
                </a:ext>
              </a:extLst>
            </p:cNvPr>
            <p:cNvSpPr/>
            <p:nvPr/>
          </p:nvSpPr>
          <p:spPr>
            <a:xfrm flipH="1">
              <a:off x="9777783" y="5222682"/>
              <a:ext cx="145927" cy="145927"/>
            </a:xfrm>
            <a:custGeom>
              <a:avLst/>
              <a:gdLst>
                <a:gd name="connsiteX0" fmla="*/ 80425 w 116969"/>
                <a:gd name="connsiteY0" fmla="*/ 59818 h 116969"/>
                <a:gd name="connsiteX1" fmla="*/ 64049 w 116969"/>
                <a:gd name="connsiteY1" fmla="*/ 80873 h 116969"/>
                <a:gd name="connsiteX2" fmla="*/ 42994 w 116969"/>
                <a:gd name="connsiteY2" fmla="*/ 64497 h 116969"/>
                <a:gd name="connsiteX3" fmla="*/ 61710 w 116969"/>
                <a:gd name="connsiteY3" fmla="*/ 43443 h 116969"/>
                <a:gd name="connsiteX4" fmla="*/ 80425 w 116969"/>
                <a:gd name="connsiteY4" fmla="*/ 59818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80425" y="59818"/>
                  </a:moveTo>
                  <a:cubicBezTo>
                    <a:pt x="80425" y="71515"/>
                    <a:pt x="75746" y="78534"/>
                    <a:pt x="64049" y="80873"/>
                  </a:cubicBezTo>
                  <a:cubicBezTo>
                    <a:pt x="52352" y="80873"/>
                    <a:pt x="45334" y="73855"/>
                    <a:pt x="42994" y="64497"/>
                  </a:cubicBezTo>
                  <a:cubicBezTo>
                    <a:pt x="42994" y="52800"/>
                    <a:pt x="50013" y="45782"/>
                    <a:pt x="61710" y="43443"/>
                  </a:cubicBezTo>
                  <a:cubicBezTo>
                    <a:pt x="71067" y="41103"/>
                    <a:pt x="78085" y="48121"/>
                    <a:pt x="80425" y="59818"/>
                  </a:cubicBezTo>
                  <a:close/>
                </a:path>
              </a:pathLst>
            </a:custGeom>
            <a:solidFill>
              <a:srgbClr val="CFCFCF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5CBFA0A-7779-49AE-AABD-0CBC0B95A849}"/>
                </a:ext>
              </a:extLst>
            </p:cNvPr>
            <p:cNvSpPr/>
            <p:nvPr/>
          </p:nvSpPr>
          <p:spPr>
            <a:xfrm flipH="1">
              <a:off x="9880491" y="4449267"/>
              <a:ext cx="145927" cy="145927"/>
            </a:xfrm>
            <a:custGeom>
              <a:avLst/>
              <a:gdLst>
                <a:gd name="connsiteX0" fmla="*/ 59818 w 116969"/>
                <a:gd name="connsiteY0" fmla="*/ 80873 h 116969"/>
                <a:gd name="connsiteX1" fmla="*/ 43443 w 116969"/>
                <a:gd name="connsiteY1" fmla="*/ 59818 h 116969"/>
                <a:gd name="connsiteX2" fmla="*/ 64497 w 116969"/>
                <a:gd name="connsiteY2" fmla="*/ 43443 h 116969"/>
                <a:gd name="connsiteX3" fmla="*/ 78534 w 116969"/>
                <a:gd name="connsiteY3" fmla="*/ 62158 h 116969"/>
                <a:gd name="connsiteX4" fmla="*/ 59818 w 116969"/>
                <a:gd name="connsiteY4" fmla="*/ 80873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59818" y="80873"/>
                  </a:moveTo>
                  <a:cubicBezTo>
                    <a:pt x="48121" y="78534"/>
                    <a:pt x="41103" y="73855"/>
                    <a:pt x="43443" y="59818"/>
                  </a:cubicBezTo>
                  <a:cubicBezTo>
                    <a:pt x="45782" y="48121"/>
                    <a:pt x="52800" y="41103"/>
                    <a:pt x="64497" y="43443"/>
                  </a:cubicBezTo>
                  <a:cubicBezTo>
                    <a:pt x="73855" y="45782"/>
                    <a:pt x="80873" y="52800"/>
                    <a:pt x="78534" y="62158"/>
                  </a:cubicBezTo>
                  <a:cubicBezTo>
                    <a:pt x="78534" y="73855"/>
                    <a:pt x="71515" y="80873"/>
                    <a:pt x="59818" y="80873"/>
                  </a:cubicBezTo>
                  <a:close/>
                </a:path>
              </a:pathLst>
            </a:custGeom>
            <a:solidFill>
              <a:srgbClr val="D6D5D5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C8C00CC-2DB5-41C7-9C01-1A5AA31AEFF9}"/>
                </a:ext>
              </a:extLst>
            </p:cNvPr>
            <p:cNvSpPr/>
            <p:nvPr/>
          </p:nvSpPr>
          <p:spPr>
            <a:xfrm flipH="1">
              <a:off x="9736923" y="2240488"/>
              <a:ext cx="700452" cy="904749"/>
            </a:xfrm>
            <a:custGeom>
              <a:avLst/>
              <a:gdLst>
                <a:gd name="connsiteX0" fmla="*/ 515553 w 561455"/>
                <a:gd name="connsiteY0" fmla="*/ 42994 h 725213"/>
                <a:gd name="connsiteX1" fmla="*/ 501517 w 561455"/>
                <a:gd name="connsiteY1" fmla="*/ 57031 h 725213"/>
                <a:gd name="connsiteX2" fmla="*/ 506195 w 561455"/>
                <a:gd name="connsiteY2" fmla="*/ 204413 h 725213"/>
                <a:gd name="connsiteX3" fmla="*/ 396244 w 561455"/>
                <a:gd name="connsiteY3" fmla="*/ 534268 h 725213"/>
                <a:gd name="connsiteX4" fmla="*/ 351795 w 561455"/>
                <a:gd name="connsiteY4" fmla="*/ 597432 h 725213"/>
                <a:gd name="connsiteX5" fmla="*/ 293310 w 561455"/>
                <a:gd name="connsiteY5" fmla="*/ 691008 h 725213"/>
                <a:gd name="connsiteX6" fmla="*/ 42994 w 561455"/>
                <a:gd name="connsiteY6" fmla="*/ 564680 h 725213"/>
                <a:gd name="connsiteX7" fmla="*/ 283952 w 561455"/>
                <a:gd name="connsiteY7" fmla="*/ 700366 h 725213"/>
                <a:gd name="connsiteX8" fmla="*/ 326062 w 561455"/>
                <a:gd name="connsiteY8" fmla="*/ 681650 h 725213"/>
                <a:gd name="connsiteX9" fmla="*/ 363492 w 561455"/>
                <a:gd name="connsiteY9" fmla="*/ 595093 h 725213"/>
                <a:gd name="connsiteX10" fmla="*/ 398583 w 561455"/>
                <a:gd name="connsiteY10" fmla="*/ 543626 h 725213"/>
                <a:gd name="connsiteX11" fmla="*/ 468765 w 561455"/>
                <a:gd name="connsiteY11" fmla="*/ 412619 h 725213"/>
                <a:gd name="connsiteX12" fmla="*/ 515553 w 561455"/>
                <a:gd name="connsiteY12" fmla="*/ 206752 h 725213"/>
                <a:gd name="connsiteX13" fmla="*/ 515553 w 561455"/>
                <a:gd name="connsiteY13" fmla="*/ 42994 h 7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1455" h="725213">
                  <a:moveTo>
                    <a:pt x="515553" y="42994"/>
                  </a:moveTo>
                  <a:cubicBezTo>
                    <a:pt x="503856" y="50013"/>
                    <a:pt x="513214" y="50013"/>
                    <a:pt x="501517" y="57031"/>
                  </a:cubicBezTo>
                  <a:cubicBezTo>
                    <a:pt x="506195" y="106158"/>
                    <a:pt x="510874" y="143589"/>
                    <a:pt x="506195" y="204413"/>
                  </a:cubicBezTo>
                  <a:cubicBezTo>
                    <a:pt x="424316" y="354134"/>
                    <a:pt x="517892" y="396244"/>
                    <a:pt x="396244" y="534268"/>
                  </a:cubicBezTo>
                  <a:cubicBezTo>
                    <a:pt x="384547" y="548305"/>
                    <a:pt x="351795" y="597432"/>
                    <a:pt x="351795" y="597432"/>
                  </a:cubicBezTo>
                  <a:cubicBezTo>
                    <a:pt x="330740" y="632523"/>
                    <a:pt x="309686" y="695687"/>
                    <a:pt x="293310" y="691008"/>
                  </a:cubicBezTo>
                  <a:cubicBezTo>
                    <a:pt x="220789" y="665275"/>
                    <a:pt x="106158" y="613808"/>
                    <a:pt x="42994" y="564680"/>
                  </a:cubicBezTo>
                  <a:cubicBezTo>
                    <a:pt x="110837" y="632523"/>
                    <a:pt x="197395" y="669953"/>
                    <a:pt x="283952" y="700366"/>
                  </a:cubicBezTo>
                  <a:cubicBezTo>
                    <a:pt x="300328" y="705044"/>
                    <a:pt x="319043" y="698026"/>
                    <a:pt x="326062" y="681650"/>
                  </a:cubicBezTo>
                  <a:cubicBezTo>
                    <a:pt x="337759" y="653578"/>
                    <a:pt x="356474" y="611468"/>
                    <a:pt x="363492" y="595093"/>
                  </a:cubicBezTo>
                  <a:cubicBezTo>
                    <a:pt x="363492" y="595093"/>
                    <a:pt x="386886" y="560002"/>
                    <a:pt x="398583" y="543626"/>
                  </a:cubicBezTo>
                  <a:cubicBezTo>
                    <a:pt x="431335" y="503856"/>
                    <a:pt x="461747" y="464086"/>
                    <a:pt x="468765" y="412619"/>
                  </a:cubicBezTo>
                  <a:cubicBezTo>
                    <a:pt x="475783" y="342437"/>
                    <a:pt x="473444" y="269916"/>
                    <a:pt x="515553" y="206752"/>
                  </a:cubicBezTo>
                  <a:cubicBezTo>
                    <a:pt x="527250" y="148267"/>
                    <a:pt x="515553" y="101479"/>
                    <a:pt x="515553" y="42994"/>
                  </a:cubicBezTo>
                  <a:close/>
                </a:path>
              </a:pathLst>
            </a:custGeom>
            <a:solidFill>
              <a:srgbClr val="94939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4905853-5CC7-4A82-AEF2-7D7FE9B6AD38}"/>
                </a:ext>
              </a:extLst>
            </p:cNvPr>
            <p:cNvSpPr/>
            <p:nvPr/>
          </p:nvSpPr>
          <p:spPr>
            <a:xfrm flipH="1">
              <a:off x="9661041" y="4212695"/>
              <a:ext cx="262669" cy="145927"/>
            </a:xfrm>
            <a:custGeom>
              <a:avLst/>
              <a:gdLst>
                <a:gd name="connsiteX0" fmla="*/ 159964 w 210545"/>
                <a:gd name="connsiteY0" fmla="*/ 73991 h 116969"/>
                <a:gd name="connsiteX1" fmla="*/ 42994 w 210545"/>
                <a:gd name="connsiteY1" fmla="*/ 55276 h 116969"/>
                <a:gd name="connsiteX2" fmla="*/ 190376 w 210545"/>
                <a:gd name="connsiteY2" fmla="*/ 55276 h 116969"/>
                <a:gd name="connsiteX3" fmla="*/ 159964 w 210545"/>
                <a:gd name="connsiteY3" fmla="*/ 73991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545" h="116969">
                  <a:moveTo>
                    <a:pt x="159964" y="73991"/>
                  </a:moveTo>
                  <a:cubicBezTo>
                    <a:pt x="127213" y="34222"/>
                    <a:pt x="82764" y="69313"/>
                    <a:pt x="42994" y="55276"/>
                  </a:cubicBezTo>
                  <a:cubicBezTo>
                    <a:pt x="92122" y="38900"/>
                    <a:pt x="136570" y="38900"/>
                    <a:pt x="190376" y="55276"/>
                  </a:cubicBezTo>
                  <a:cubicBezTo>
                    <a:pt x="181019" y="59955"/>
                    <a:pt x="171661" y="66973"/>
                    <a:pt x="159964" y="73991"/>
                  </a:cubicBezTo>
                  <a:close/>
                </a:path>
              </a:pathLst>
            </a:custGeom>
            <a:solidFill>
              <a:srgbClr val="AFAEA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E1D624B-958F-4A2F-A86E-3BA146052051}"/>
                </a:ext>
              </a:extLst>
            </p:cNvPr>
            <p:cNvSpPr/>
            <p:nvPr/>
          </p:nvSpPr>
          <p:spPr>
            <a:xfrm flipH="1">
              <a:off x="9845265" y="4434879"/>
              <a:ext cx="204298" cy="963120"/>
            </a:xfrm>
            <a:custGeom>
              <a:avLst/>
              <a:gdLst>
                <a:gd name="connsiteX0" fmla="*/ 122818 w 163757"/>
                <a:gd name="connsiteY0" fmla="*/ 412904 h 772001"/>
                <a:gd name="connsiteX1" fmla="*/ 73691 w 163757"/>
                <a:gd name="connsiteY1" fmla="*/ 244467 h 772001"/>
                <a:gd name="connsiteX2" fmla="*/ 38600 w 163757"/>
                <a:gd name="connsiteY2" fmla="*/ 45618 h 772001"/>
                <a:gd name="connsiteX3" fmla="*/ 17545 w 163757"/>
                <a:gd name="connsiteY3" fmla="*/ 17545 h 772001"/>
                <a:gd name="connsiteX4" fmla="*/ 17545 w 163757"/>
                <a:gd name="connsiteY4" fmla="*/ 17545 h 772001"/>
                <a:gd name="connsiteX5" fmla="*/ 57315 w 163757"/>
                <a:gd name="connsiteY5" fmla="*/ 214055 h 772001"/>
                <a:gd name="connsiteX6" fmla="*/ 106443 w 163757"/>
                <a:gd name="connsiteY6" fmla="*/ 412904 h 772001"/>
                <a:gd name="connsiteX7" fmla="*/ 115800 w 163757"/>
                <a:gd name="connsiteY7" fmla="*/ 674917 h 772001"/>
                <a:gd name="connsiteX8" fmla="*/ 92406 w 163757"/>
                <a:gd name="connsiteY8" fmla="*/ 754456 h 772001"/>
                <a:gd name="connsiteX9" fmla="*/ 104103 w 163757"/>
                <a:gd name="connsiteY9" fmla="*/ 756796 h 772001"/>
                <a:gd name="connsiteX10" fmla="*/ 132176 w 163757"/>
                <a:gd name="connsiteY10" fmla="*/ 677256 h 772001"/>
                <a:gd name="connsiteX11" fmla="*/ 122818 w 163757"/>
                <a:gd name="connsiteY11" fmla="*/ 412904 h 77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757" h="772001">
                  <a:moveTo>
                    <a:pt x="122818" y="412904"/>
                  </a:moveTo>
                  <a:cubicBezTo>
                    <a:pt x="94746" y="359098"/>
                    <a:pt x="71352" y="300613"/>
                    <a:pt x="73691" y="244467"/>
                  </a:cubicBezTo>
                  <a:cubicBezTo>
                    <a:pt x="76030" y="174285"/>
                    <a:pt x="54976" y="111121"/>
                    <a:pt x="38600" y="45618"/>
                  </a:cubicBezTo>
                  <a:cubicBezTo>
                    <a:pt x="36261" y="31582"/>
                    <a:pt x="36261" y="17545"/>
                    <a:pt x="17545" y="17545"/>
                  </a:cubicBezTo>
                  <a:lnTo>
                    <a:pt x="17545" y="17545"/>
                  </a:lnTo>
                  <a:cubicBezTo>
                    <a:pt x="22224" y="85388"/>
                    <a:pt x="61994" y="146212"/>
                    <a:pt x="57315" y="214055"/>
                  </a:cubicBezTo>
                  <a:cubicBezTo>
                    <a:pt x="52636" y="284237"/>
                    <a:pt x="76030" y="349740"/>
                    <a:pt x="106443" y="412904"/>
                  </a:cubicBezTo>
                  <a:cubicBezTo>
                    <a:pt x="148552" y="497122"/>
                    <a:pt x="169606" y="583680"/>
                    <a:pt x="115800" y="674917"/>
                  </a:cubicBezTo>
                  <a:cubicBezTo>
                    <a:pt x="101764" y="698311"/>
                    <a:pt x="99424" y="728723"/>
                    <a:pt x="92406" y="754456"/>
                  </a:cubicBezTo>
                  <a:cubicBezTo>
                    <a:pt x="97085" y="754456"/>
                    <a:pt x="99424" y="756796"/>
                    <a:pt x="104103" y="756796"/>
                  </a:cubicBezTo>
                  <a:cubicBezTo>
                    <a:pt x="113461" y="731062"/>
                    <a:pt x="118140" y="700650"/>
                    <a:pt x="132176" y="677256"/>
                  </a:cubicBezTo>
                  <a:cubicBezTo>
                    <a:pt x="188322" y="586019"/>
                    <a:pt x="167267" y="499462"/>
                    <a:pt x="122818" y="412904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89E70A-55EE-41DA-82F2-923101E0456E}"/>
                </a:ext>
              </a:extLst>
            </p:cNvPr>
            <p:cNvSpPr/>
            <p:nvPr/>
          </p:nvSpPr>
          <p:spPr>
            <a:xfrm flipH="1">
              <a:off x="10058319" y="3573908"/>
              <a:ext cx="87556" cy="671266"/>
            </a:xfrm>
            <a:custGeom>
              <a:avLst/>
              <a:gdLst>
                <a:gd name="connsiteX0" fmla="*/ 43279 w 70181"/>
                <a:gd name="connsiteY0" fmla="*/ 267861 h 538061"/>
                <a:gd name="connsiteX1" fmla="*/ 29242 w 70181"/>
                <a:gd name="connsiteY1" fmla="*/ 127497 h 538061"/>
                <a:gd name="connsiteX2" fmla="*/ 26903 w 70181"/>
                <a:gd name="connsiteY2" fmla="*/ 17545 h 538061"/>
                <a:gd name="connsiteX3" fmla="*/ 17545 w 70181"/>
                <a:gd name="connsiteY3" fmla="*/ 50297 h 538061"/>
                <a:gd name="connsiteX4" fmla="*/ 19885 w 70181"/>
                <a:gd name="connsiteY4" fmla="*/ 139194 h 538061"/>
                <a:gd name="connsiteX5" fmla="*/ 19885 w 70181"/>
                <a:gd name="connsiteY5" fmla="*/ 139194 h 538061"/>
                <a:gd name="connsiteX6" fmla="*/ 19885 w 70181"/>
                <a:gd name="connsiteY6" fmla="*/ 139194 h 538061"/>
                <a:gd name="connsiteX7" fmla="*/ 45618 w 70181"/>
                <a:gd name="connsiteY7" fmla="*/ 536892 h 538061"/>
                <a:gd name="connsiteX8" fmla="*/ 64333 w 70181"/>
                <a:gd name="connsiteY8" fmla="*/ 527535 h 538061"/>
                <a:gd name="connsiteX9" fmla="*/ 43279 w 70181"/>
                <a:gd name="connsiteY9" fmla="*/ 267861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81" h="538061">
                  <a:moveTo>
                    <a:pt x="43279" y="267861"/>
                  </a:moveTo>
                  <a:cubicBezTo>
                    <a:pt x="40939" y="228092"/>
                    <a:pt x="31582" y="171946"/>
                    <a:pt x="29242" y="127497"/>
                  </a:cubicBezTo>
                  <a:cubicBezTo>
                    <a:pt x="29242" y="87728"/>
                    <a:pt x="26903" y="57315"/>
                    <a:pt x="26903" y="17545"/>
                  </a:cubicBezTo>
                  <a:cubicBezTo>
                    <a:pt x="22224" y="33921"/>
                    <a:pt x="22224" y="29242"/>
                    <a:pt x="17545" y="50297"/>
                  </a:cubicBezTo>
                  <a:cubicBezTo>
                    <a:pt x="19885" y="78370"/>
                    <a:pt x="15206" y="106443"/>
                    <a:pt x="19885" y="139194"/>
                  </a:cubicBezTo>
                  <a:cubicBezTo>
                    <a:pt x="19885" y="139194"/>
                    <a:pt x="19885" y="139194"/>
                    <a:pt x="19885" y="139194"/>
                  </a:cubicBezTo>
                  <a:lnTo>
                    <a:pt x="19885" y="139194"/>
                  </a:lnTo>
                  <a:cubicBezTo>
                    <a:pt x="29242" y="263183"/>
                    <a:pt x="24564" y="405886"/>
                    <a:pt x="45618" y="536892"/>
                  </a:cubicBezTo>
                  <a:cubicBezTo>
                    <a:pt x="54976" y="532213"/>
                    <a:pt x="54976" y="529874"/>
                    <a:pt x="64333" y="527535"/>
                  </a:cubicBezTo>
                  <a:cubicBezTo>
                    <a:pt x="64333" y="525195"/>
                    <a:pt x="47958" y="340383"/>
                    <a:pt x="43279" y="267861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50F30FD-F4D3-45D5-AF72-35602DEB4ECD}"/>
                </a:ext>
              </a:extLst>
            </p:cNvPr>
            <p:cNvSpPr/>
            <p:nvPr/>
          </p:nvSpPr>
          <p:spPr>
            <a:xfrm flipH="1">
              <a:off x="9984999" y="3708516"/>
              <a:ext cx="145927" cy="145927"/>
            </a:xfrm>
            <a:custGeom>
              <a:avLst/>
              <a:gdLst>
                <a:gd name="connsiteX0" fmla="*/ 61710 w 116969"/>
                <a:gd name="connsiteY0" fmla="*/ 42994 h 116969"/>
                <a:gd name="connsiteX1" fmla="*/ 80425 w 116969"/>
                <a:gd name="connsiteY1" fmla="*/ 61710 h 116969"/>
                <a:gd name="connsiteX2" fmla="*/ 64049 w 116969"/>
                <a:gd name="connsiteY2" fmla="*/ 80425 h 116969"/>
                <a:gd name="connsiteX3" fmla="*/ 42994 w 116969"/>
                <a:gd name="connsiteY3" fmla="*/ 64049 h 116969"/>
                <a:gd name="connsiteX4" fmla="*/ 61710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1710" y="42994"/>
                  </a:moveTo>
                  <a:cubicBezTo>
                    <a:pt x="73407" y="42994"/>
                    <a:pt x="80425" y="50013"/>
                    <a:pt x="80425" y="61710"/>
                  </a:cubicBezTo>
                  <a:cubicBezTo>
                    <a:pt x="80425" y="73407"/>
                    <a:pt x="75746" y="80425"/>
                    <a:pt x="64049" y="80425"/>
                  </a:cubicBezTo>
                  <a:cubicBezTo>
                    <a:pt x="52352" y="80425"/>
                    <a:pt x="45334" y="75746"/>
                    <a:pt x="42994" y="64049"/>
                  </a:cubicBezTo>
                  <a:cubicBezTo>
                    <a:pt x="42994" y="52352"/>
                    <a:pt x="50013" y="47673"/>
                    <a:pt x="61710" y="42994"/>
                  </a:cubicBezTo>
                  <a:close/>
                </a:path>
              </a:pathLst>
            </a:custGeom>
            <a:solidFill>
              <a:srgbClr val="CAC9C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594F277-B7E4-4EBB-B0E0-19BE54B691E2}"/>
                </a:ext>
              </a:extLst>
            </p:cNvPr>
            <p:cNvSpPr/>
            <p:nvPr/>
          </p:nvSpPr>
          <p:spPr>
            <a:xfrm flipH="1">
              <a:off x="9567647" y="4149043"/>
              <a:ext cx="233484" cy="116742"/>
            </a:xfrm>
            <a:custGeom>
              <a:avLst/>
              <a:gdLst>
                <a:gd name="connsiteX0" fmla="*/ 143589 w 187151"/>
                <a:gd name="connsiteY0" fmla="*/ 73546 h 93575"/>
                <a:gd name="connsiteX1" fmla="*/ 42994 w 187151"/>
                <a:gd name="connsiteY1" fmla="*/ 50152 h 93575"/>
                <a:gd name="connsiteX2" fmla="*/ 143589 w 187151"/>
                <a:gd name="connsiteY2" fmla="*/ 54831 h 93575"/>
                <a:gd name="connsiteX3" fmla="*/ 143589 w 187151"/>
                <a:gd name="connsiteY3" fmla="*/ 73546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151" h="93575">
                  <a:moveTo>
                    <a:pt x="143589" y="73546"/>
                  </a:moveTo>
                  <a:cubicBezTo>
                    <a:pt x="117855" y="57170"/>
                    <a:pt x="87443" y="52491"/>
                    <a:pt x="42994" y="50152"/>
                  </a:cubicBezTo>
                  <a:cubicBezTo>
                    <a:pt x="87443" y="36116"/>
                    <a:pt x="115516" y="45473"/>
                    <a:pt x="143589" y="54831"/>
                  </a:cubicBezTo>
                  <a:cubicBezTo>
                    <a:pt x="145928" y="61849"/>
                    <a:pt x="143589" y="66528"/>
                    <a:pt x="143589" y="73546"/>
                  </a:cubicBezTo>
                  <a:close/>
                </a:path>
              </a:pathLst>
            </a:custGeom>
            <a:solidFill>
              <a:srgbClr val="B4B3B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99237F6-B5C1-42DF-9FF1-E6DD3CA20992}"/>
                </a:ext>
              </a:extLst>
            </p:cNvPr>
            <p:cNvSpPr/>
            <p:nvPr/>
          </p:nvSpPr>
          <p:spPr>
            <a:xfrm flipH="1">
              <a:off x="10453379" y="2417724"/>
              <a:ext cx="145927" cy="175113"/>
            </a:xfrm>
            <a:custGeom>
              <a:avLst/>
              <a:gdLst>
                <a:gd name="connsiteX0" fmla="*/ 76878 w 116969"/>
                <a:gd name="connsiteY0" fmla="*/ 118493 h 140363"/>
                <a:gd name="connsiteX1" fmla="*/ 46466 w 116969"/>
                <a:gd name="connsiteY1" fmla="*/ 69365 h 140363"/>
                <a:gd name="connsiteX2" fmla="*/ 51145 w 116969"/>
                <a:gd name="connsiteY2" fmla="*/ 48311 h 140363"/>
                <a:gd name="connsiteX3" fmla="*/ 69860 w 116969"/>
                <a:gd name="connsiteY3" fmla="*/ 43632 h 140363"/>
                <a:gd name="connsiteX4" fmla="*/ 72199 w 116969"/>
                <a:gd name="connsiteY4" fmla="*/ 64687 h 140363"/>
                <a:gd name="connsiteX5" fmla="*/ 76878 w 116969"/>
                <a:gd name="connsiteY5" fmla="*/ 11849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69" h="140363">
                  <a:moveTo>
                    <a:pt x="76878" y="118493"/>
                  </a:moveTo>
                  <a:cubicBezTo>
                    <a:pt x="58163" y="106796"/>
                    <a:pt x="60502" y="83402"/>
                    <a:pt x="46466" y="69365"/>
                  </a:cubicBezTo>
                  <a:cubicBezTo>
                    <a:pt x="39448" y="62347"/>
                    <a:pt x="44127" y="52990"/>
                    <a:pt x="51145" y="48311"/>
                  </a:cubicBezTo>
                  <a:cubicBezTo>
                    <a:pt x="55824" y="45971"/>
                    <a:pt x="65181" y="41293"/>
                    <a:pt x="69860" y="43632"/>
                  </a:cubicBezTo>
                  <a:cubicBezTo>
                    <a:pt x="86236" y="48311"/>
                    <a:pt x="74539" y="57668"/>
                    <a:pt x="72199" y="64687"/>
                  </a:cubicBezTo>
                  <a:cubicBezTo>
                    <a:pt x="67521" y="83402"/>
                    <a:pt x="100272" y="97438"/>
                    <a:pt x="76878" y="118493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89C2185-0927-4A01-92E6-B53CED5E2318}"/>
                </a:ext>
              </a:extLst>
            </p:cNvPr>
            <p:cNvSpPr/>
            <p:nvPr/>
          </p:nvSpPr>
          <p:spPr>
            <a:xfrm flipH="1">
              <a:off x="8317149" y="4140849"/>
              <a:ext cx="1838945" cy="332227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  <a:gd name="connsiteX0" fmla="*/ 704159 w 1609507"/>
                <a:gd name="connsiteY0" fmla="*/ 1081755 h 1254870"/>
                <a:gd name="connsiteX1" fmla="*/ 772002 w 1609507"/>
                <a:gd name="connsiteY1" fmla="*/ 997536 h 1254870"/>
                <a:gd name="connsiteX2" fmla="*/ 858560 w 1609507"/>
                <a:gd name="connsiteY2" fmla="*/ 68795 h 1254870"/>
                <a:gd name="connsiteX3" fmla="*/ 1551022 w 1609507"/>
                <a:gd name="connsiteY3" fmla="*/ 68795 h 1254870"/>
                <a:gd name="connsiteX4" fmla="*/ 1609507 w 1609507"/>
                <a:gd name="connsiteY4" fmla="*/ 80492 h 1254870"/>
                <a:gd name="connsiteX5" fmla="*/ 1609507 w 1609507"/>
                <a:gd name="connsiteY5" fmla="*/ 262965 h 1254870"/>
                <a:gd name="connsiteX6" fmla="*/ 1560380 w 1609507"/>
                <a:gd name="connsiteY6" fmla="*/ 992857 h 1254870"/>
                <a:gd name="connsiteX7" fmla="*/ 1520610 w 1609507"/>
                <a:gd name="connsiteY7" fmla="*/ 1044324 h 1254870"/>
                <a:gd name="connsiteX8" fmla="*/ 1211809 w 1609507"/>
                <a:gd name="connsiteY8" fmla="*/ 1109827 h 1254870"/>
                <a:gd name="connsiteX9" fmla="*/ 1169700 w 1609507"/>
                <a:gd name="connsiteY9" fmla="*/ 1095791 h 1254870"/>
                <a:gd name="connsiteX10" fmla="*/ 1136948 w 1609507"/>
                <a:gd name="connsiteY10" fmla="*/ 1086433 h 1254870"/>
                <a:gd name="connsiteX11" fmla="*/ 1026997 w 1609507"/>
                <a:gd name="connsiteY11" fmla="*/ 1123864 h 1254870"/>
                <a:gd name="connsiteX12" fmla="*/ 949796 w 1609507"/>
                <a:gd name="connsiteY12" fmla="*/ 1154276 h 1254870"/>
                <a:gd name="connsiteX13" fmla="*/ 900669 w 1609507"/>
                <a:gd name="connsiteY13" fmla="*/ 1156615 h 1254870"/>
                <a:gd name="connsiteX14" fmla="*/ 872596 w 1609507"/>
                <a:gd name="connsiteY14" fmla="*/ 1158955 h 1254870"/>
                <a:gd name="connsiteX15" fmla="*/ 837505 w 1609507"/>
                <a:gd name="connsiteY15" fmla="*/ 1156615 h 1254870"/>
                <a:gd name="connsiteX16" fmla="*/ 776681 w 1609507"/>
                <a:gd name="connsiteY16" fmla="*/ 1158955 h 1254870"/>
                <a:gd name="connsiteX17" fmla="*/ 715856 w 1609507"/>
                <a:gd name="connsiteY17" fmla="*/ 1170652 h 1254870"/>
                <a:gd name="connsiteX18" fmla="*/ 638656 w 1609507"/>
                <a:gd name="connsiteY18" fmla="*/ 1182349 h 1254870"/>
                <a:gd name="connsiteX19" fmla="*/ 591868 w 1609507"/>
                <a:gd name="connsiteY19" fmla="*/ 1198725 h 1254870"/>
                <a:gd name="connsiteX20" fmla="*/ 173116 w 1609507"/>
                <a:gd name="connsiteY20" fmla="*/ 1243173 h 1254870"/>
                <a:gd name="connsiteX21" fmla="*/ 63164 w 1609507"/>
                <a:gd name="connsiteY21" fmla="*/ 1254870 h 1254870"/>
                <a:gd name="connsiteX22" fmla="*/ 0 w 1609507"/>
                <a:gd name="connsiteY22" fmla="*/ 1215100 h 1254870"/>
                <a:gd name="connsiteX23" fmla="*/ 51467 w 1609507"/>
                <a:gd name="connsiteY23" fmla="*/ 1172991 h 1254870"/>
                <a:gd name="connsiteX24" fmla="*/ 240958 w 1609507"/>
                <a:gd name="connsiteY24" fmla="*/ 1142579 h 1254870"/>
                <a:gd name="connsiteX25" fmla="*/ 704159 w 1609507"/>
                <a:gd name="connsiteY25" fmla="*/ 1081755 h 1254870"/>
                <a:gd name="connsiteX0" fmla="*/ 704159 w 1627491"/>
                <a:gd name="connsiteY0" fmla="*/ 1080978 h 1254093"/>
                <a:gd name="connsiteX1" fmla="*/ 772002 w 1627491"/>
                <a:gd name="connsiteY1" fmla="*/ 996759 h 1254093"/>
                <a:gd name="connsiteX2" fmla="*/ 1551022 w 1627491"/>
                <a:gd name="connsiteY2" fmla="*/ 68018 h 1254093"/>
                <a:gd name="connsiteX3" fmla="*/ 1609507 w 1627491"/>
                <a:gd name="connsiteY3" fmla="*/ 79715 h 1254093"/>
                <a:gd name="connsiteX4" fmla="*/ 1609507 w 1627491"/>
                <a:gd name="connsiteY4" fmla="*/ 262188 h 1254093"/>
                <a:gd name="connsiteX5" fmla="*/ 1560380 w 1627491"/>
                <a:gd name="connsiteY5" fmla="*/ 992080 h 1254093"/>
                <a:gd name="connsiteX6" fmla="*/ 1520610 w 1627491"/>
                <a:gd name="connsiteY6" fmla="*/ 1043547 h 1254093"/>
                <a:gd name="connsiteX7" fmla="*/ 1211809 w 1627491"/>
                <a:gd name="connsiteY7" fmla="*/ 1109050 h 1254093"/>
                <a:gd name="connsiteX8" fmla="*/ 1169700 w 1627491"/>
                <a:gd name="connsiteY8" fmla="*/ 1095014 h 1254093"/>
                <a:gd name="connsiteX9" fmla="*/ 1136948 w 1627491"/>
                <a:gd name="connsiteY9" fmla="*/ 1085656 h 1254093"/>
                <a:gd name="connsiteX10" fmla="*/ 1026997 w 1627491"/>
                <a:gd name="connsiteY10" fmla="*/ 1123087 h 1254093"/>
                <a:gd name="connsiteX11" fmla="*/ 949796 w 1627491"/>
                <a:gd name="connsiteY11" fmla="*/ 1153499 h 1254093"/>
                <a:gd name="connsiteX12" fmla="*/ 900669 w 1627491"/>
                <a:gd name="connsiteY12" fmla="*/ 1155838 h 1254093"/>
                <a:gd name="connsiteX13" fmla="*/ 872596 w 1627491"/>
                <a:gd name="connsiteY13" fmla="*/ 1158178 h 1254093"/>
                <a:gd name="connsiteX14" fmla="*/ 837505 w 1627491"/>
                <a:gd name="connsiteY14" fmla="*/ 1155838 h 1254093"/>
                <a:gd name="connsiteX15" fmla="*/ 776681 w 1627491"/>
                <a:gd name="connsiteY15" fmla="*/ 1158178 h 1254093"/>
                <a:gd name="connsiteX16" fmla="*/ 715856 w 1627491"/>
                <a:gd name="connsiteY16" fmla="*/ 1169875 h 1254093"/>
                <a:gd name="connsiteX17" fmla="*/ 638656 w 1627491"/>
                <a:gd name="connsiteY17" fmla="*/ 1181572 h 1254093"/>
                <a:gd name="connsiteX18" fmla="*/ 591868 w 1627491"/>
                <a:gd name="connsiteY18" fmla="*/ 1197948 h 1254093"/>
                <a:gd name="connsiteX19" fmla="*/ 173116 w 1627491"/>
                <a:gd name="connsiteY19" fmla="*/ 1242396 h 1254093"/>
                <a:gd name="connsiteX20" fmla="*/ 63164 w 1627491"/>
                <a:gd name="connsiteY20" fmla="*/ 1254093 h 1254093"/>
                <a:gd name="connsiteX21" fmla="*/ 0 w 1627491"/>
                <a:gd name="connsiteY21" fmla="*/ 1214323 h 1254093"/>
                <a:gd name="connsiteX22" fmla="*/ 51467 w 1627491"/>
                <a:gd name="connsiteY22" fmla="*/ 1172214 h 1254093"/>
                <a:gd name="connsiteX23" fmla="*/ 240958 w 1627491"/>
                <a:gd name="connsiteY23" fmla="*/ 1141802 h 1254093"/>
                <a:gd name="connsiteX24" fmla="*/ 704159 w 1627491"/>
                <a:gd name="connsiteY24" fmla="*/ 1080978 h 1254093"/>
                <a:gd name="connsiteX0" fmla="*/ 704159 w 1609507"/>
                <a:gd name="connsiteY0" fmla="*/ 1001263 h 1174378"/>
                <a:gd name="connsiteX1" fmla="*/ 772002 w 1609507"/>
                <a:gd name="connsiteY1" fmla="*/ 917044 h 1174378"/>
                <a:gd name="connsiteX2" fmla="*/ 1609507 w 1609507"/>
                <a:gd name="connsiteY2" fmla="*/ 0 h 1174378"/>
                <a:gd name="connsiteX3" fmla="*/ 1609507 w 1609507"/>
                <a:gd name="connsiteY3" fmla="*/ 182473 h 1174378"/>
                <a:gd name="connsiteX4" fmla="*/ 1560380 w 1609507"/>
                <a:gd name="connsiteY4" fmla="*/ 912365 h 1174378"/>
                <a:gd name="connsiteX5" fmla="*/ 1520610 w 1609507"/>
                <a:gd name="connsiteY5" fmla="*/ 963832 h 1174378"/>
                <a:gd name="connsiteX6" fmla="*/ 1211809 w 1609507"/>
                <a:gd name="connsiteY6" fmla="*/ 1029335 h 1174378"/>
                <a:gd name="connsiteX7" fmla="*/ 1169700 w 1609507"/>
                <a:gd name="connsiteY7" fmla="*/ 1015299 h 1174378"/>
                <a:gd name="connsiteX8" fmla="*/ 1136948 w 1609507"/>
                <a:gd name="connsiteY8" fmla="*/ 1005941 h 1174378"/>
                <a:gd name="connsiteX9" fmla="*/ 1026997 w 1609507"/>
                <a:gd name="connsiteY9" fmla="*/ 1043372 h 1174378"/>
                <a:gd name="connsiteX10" fmla="*/ 949796 w 1609507"/>
                <a:gd name="connsiteY10" fmla="*/ 1073784 h 1174378"/>
                <a:gd name="connsiteX11" fmla="*/ 900669 w 1609507"/>
                <a:gd name="connsiteY11" fmla="*/ 1076123 h 1174378"/>
                <a:gd name="connsiteX12" fmla="*/ 872596 w 1609507"/>
                <a:gd name="connsiteY12" fmla="*/ 1078463 h 1174378"/>
                <a:gd name="connsiteX13" fmla="*/ 837505 w 1609507"/>
                <a:gd name="connsiteY13" fmla="*/ 1076123 h 1174378"/>
                <a:gd name="connsiteX14" fmla="*/ 776681 w 1609507"/>
                <a:gd name="connsiteY14" fmla="*/ 1078463 h 1174378"/>
                <a:gd name="connsiteX15" fmla="*/ 715856 w 1609507"/>
                <a:gd name="connsiteY15" fmla="*/ 1090160 h 1174378"/>
                <a:gd name="connsiteX16" fmla="*/ 638656 w 1609507"/>
                <a:gd name="connsiteY16" fmla="*/ 1101857 h 1174378"/>
                <a:gd name="connsiteX17" fmla="*/ 591868 w 1609507"/>
                <a:gd name="connsiteY17" fmla="*/ 1118233 h 1174378"/>
                <a:gd name="connsiteX18" fmla="*/ 173116 w 1609507"/>
                <a:gd name="connsiteY18" fmla="*/ 1162681 h 1174378"/>
                <a:gd name="connsiteX19" fmla="*/ 63164 w 1609507"/>
                <a:gd name="connsiteY19" fmla="*/ 1174378 h 1174378"/>
                <a:gd name="connsiteX20" fmla="*/ 0 w 1609507"/>
                <a:gd name="connsiteY20" fmla="*/ 1134608 h 1174378"/>
                <a:gd name="connsiteX21" fmla="*/ 51467 w 1609507"/>
                <a:gd name="connsiteY21" fmla="*/ 1092499 h 1174378"/>
                <a:gd name="connsiteX22" fmla="*/ 240958 w 1609507"/>
                <a:gd name="connsiteY22" fmla="*/ 1062087 h 1174378"/>
                <a:gd name="connsiteX23" fmla="*/ 704159 w 1609507"/>
                <a:gd name="connsiteY23" fmla="*/ 1001263 h 1174378"/>
                <a:gd name="connsiteX0" fmla="*/ 704159 w 1609507"/>
                <a:gd name="connsiteY0" fmla="*/ 818790 h 991905"/>
                <a:gd name="connsiteX1" fmla="*/ 772002 w 1609507"/>
                <a:gd name="connsiteY1" fmla="*/ 734571 h 991905"/>
                <a:gd name="connsiteX2" fmla="*/ 1609507 w 1609507"/>
                <a:gd name="connsiteY2" fmla="*/ 0 h 991905"/>
                <a:gd name="connsiteX3" fmla="*/ 1560380 w 1609507"/>
                <a:gd name="connsiteY3" fmla="*/ 729892 h 991905"/>
                <a:gd name="connsiteX4" fmla="*/ 1520610 w 1609507"/>
                <a:gd name="connsiteY4" fmla="*/ 781359 h 991905"/>
                <a:gd name="connsiteX5" fmla="*/ 1211809 w 1609507"/>
                <a:gd name="connsiteY5" fmla="*/ 846862 h 991905"/>
                <a:gd name="connsiteX6" fmla="*/ 1169700 w 1609507"/>
                <a:gd name="connsiteY6" fmla="*/ 832826 h 991905"/>
                <a:gd name="connsiteX7" fmla="*/ 1136948 w 1609507"/>
                <a:gd name="connsiteY7" fmla="*/ 823468 h 991905"/>
                <a:gd name="connsiteX8" fmla="*/ 1026997 w 1609507"/>
                <a:gd name="connsiteY8" fmla="*/ 860899 h 991905"/>
                <a:gd name="connsiteX9" fmla="*/ 949796 w 1609507"/>
                <a:gd name="connsiteY9" fmla="*/ 891311 h 991905"/>
                <a:gd name="connsiteX10" fmla="*/ 900669 w 1609507"/>
                <a:gd name="connsiteY10" fmla="*/ 893650 h 991905"/>
                <a:gd name="connsiteX11" fmla="*/ 872596 w 1609507"/>
                <a:gd name="connsiteY11" fmla="*/ 895990 h 991905"/>
                <a:gd name="connsiteX12" fmla="*/ 837505 w 1609507"/>
                <a:gd name="connsiteY12" fmla="*/ 893650 h 991905"/>
                <a:gd name="connsiteX13" fmla="*/ 776681 w 1609507"/>
                <a:gd name="connsiteY13" fmla="*/ 895990 h 991905"/>
                <a:gd name="connsiteX14" fmla="*/ 715856 w 1609507"/>
                <a:gd name="connsiteY14" fmla="*/ 907687 h 991905"/>
                <a:gd name="connsiteX15" fmla="*/ 638656 w 1609507"/>
                <a:gd name="connsiteY15" fmla="*/ 919384 h 991905"/>
                <a:gd name="connsiteX16" fmla="*/ 591868 w 1609507"/>
                <a:gd name="connsiteY16" fmla="*/ 935760 h 991905"/>
                <a:gd name="connsiteX17" fmla="*/ 173116 w 1609507"/>
                <a:gd name="connsiteY17" fmla="*/ 980208 h 991905"/>
                <a:gd name="connsiteX18" fmla="*/ 63164 w 1609507"/>
                <a:gd name="connsiteY18" fmla="*/ 991905 h 991905"/>
                <a:gd name="connsiteX19" fmla="*/ 0 w 1609507"/>
                <a:gd name="connsiteY19" fmla="*/ 952135 h 991905"/>
                <a:gd name="connsiteX20" fmla="*/ 51467 w 1609507"/>
                <a:gd name="connsiteY20" fmla="*/ 910026 h 991905"/>
                <a:gd name="connsiteX21" fmla="*/ 240958 w 1609507"/>
                <a:gd name="connsiteY21" fmla="*/ 879614 h 991905"/>
                <a:gd name="connsiteX22" fmla="*/ 704159 w 1609507"/>
                <a:gd name="connsiteY22" fmla="*/ 818790 h 991905"/>
                <a:gd name="connsiteX0" fmla="*/ 704159 w 1561719"/>
                <a:gd name="connsiteY0" fmla="*/ 217224 h 390339"/>
                <a:gd name="connsiteX1" fmla="*/ 772002 w 1561719"/>
                <a:gd name="connsiteY1" fmla="*/ 133005 h 390339"/>
                <a:gd name="connsiteX2" fmla="*/ 1512419 w 1561719"/>
                <a:gd name="connsiteY2" fmla="*/ 15907 h 390339"/>
                <a:gd name="connsiteX3" fmla="*/ 1560380 w 1561719"/>
                <a:gd name="connsiteY3" fmla="*/ 128326 h 390339"/>
                <a:gd name="connsiteX4" fmla="*/ 1520610 w 1561719"/>
                <a:gd name="connsiteY4" fmla="*/ 179793 h 390339"/>
                <a:gd name="connsiteX5" fmla="*/ 1211809 w 1561719"/>
                <a:gd name="connsiteY5" fmla="*/ 245296 h 390339"/>
                <a:gd name="connsiteX6" fmla="*/ 1169700 w 1561719"/>
                <a:gd name="connsiteY6" fmla="*/ 231260 h 390339"/>
                <a:gd name="connsiteX7" fmla="*/ 1136948 w 1561719"/>
                <a:gd name="connsiteY7" fmla="*/ 221902 h 390339"/>
                <a:gd name="connsiteX8" fmla="*/ 1026997 w 1561719"/>
                <a:gd name="connsiteY8" fmla="*/ 259333 h 390339"/>
                <a:gd name="connsiteX9" fmla="*/ 949796 w 1561719"/>
                <a:gd name="connsiteY9" fmla="*/ 289745 h 390339"/>
                <a:gd name="connsiteX10" fmla="*/ 900669 w 1561719"/>
                <a:gd name="connsiteY10" fmla="*/ 292084 h 390339"/>
                <a:gd name="connsiteX11" fmla="*/ 872596 w 1561719"/>
                <a:gd name="connsiteY11" fmla="*/ 294424 h 390339"/>
                <a:gd name="connsiteX12" fmla="*/ 837505 w 1561719"/>
                <a:gd name="connsiteY12" fmla="*/ 292084 h 390339"/>
                <a:gd name="connsiteX13" fmla="*/ 776681 w 1561719"/>
                <a:gd name="connsiteY13" fmla="*/ 294424 h 390339"/>
                <a:gd name="connsiteX14" fmla="*/ 715856 w 1561719"/>
                <a:gd name="connsiteY14" fmla="*/ 306121 h 390339"/>
                <a:gd name="connsiteX15" fmla="*/ 638656 w 1561719"/>
                <a:gd name="connsiteY15" fmla="*/ 317818 h 390339"/>
                <a:gd name="connsiteX16" fmla="*/ 591868 w 1561719"/>
                <a:gd name="connsiteY16" fmla="*/ 334194 h 390339"/>
                <a:gd name="connsiteX17" fmla="*/ 173116 w 1561719"/>
                <a:gd name="connsiteY17" fmla="*/ 378642 h 390339"/>
                <a:gd name="connsiteX18" fmla="*/ 63164 w 1561719"/>
                <a:gd name="connsiteY18" fmla="*/ 390339 h 390339"/>
                <a:gd name="connsiteX19" fmla="*/ 0 w 1561719"/>
                <a:gd name="connsiteY19" fmla="*/ 350569 h 390339"/>
                <a:gd name="connsiteX20" fmla="*/ 51467 w 1561719"/>
                <a:gd name="connsiteY20" fmla="*/ 308460 h 390339"/>
                <a:gd name="connsiteX21" fmla="*/ 240958 w 1561719"/>
                <a:gd name="connsiteY21" fmla="*/ 278048 h 390339"/>
                <a:gd name="connsiteX22" fmla="*/ 704159 w 1561719"/>
                <a:gd name="connsiteY22" fmla="*/ 217224 h 390339"/>
                <a:gd name="connsiteX0" fmla="*/ 704159 w 1561864"/>
                <a:gd name="connsiteY0" fmla="*/ 221134 h 394249"/>
                <a:gd name="connsiteX1" fmla="*/ 772002 w 1561864"/>
                <a:gd name="connsiteY1" fmla="*/ 136915 h 394249"/>
                <a:gd name="connsiteX2" fmla="*/ 1512419 w 1561864"/>
                <a:gd name="connsiteY2" fmla="*/ 19817 h 394249"/>
                <a:gd name="connsiteX3" fmla="*/ 1560380 w 1561864"/>
                <a:gd name="connsiteY3" fmla="*/ 132236 h 394249"/>
                <a:gd name="connsiteX4" fmla="*/ 1520610 w 1561864"/>
                <a:gd name="connsiteY4" fmla="*/ 183703 h 394249"/>
                <a:gd name="connsiteX5" fmla="*/ 1211809 w 1561864"/>
                <a:gd name="connsiteY5" fmla="*/ 249206 h 394249"/>
                <a:gd name="connsiteX6" fmla="*/ 1169700 w 1561864"/>
                <a:gd name="connsiteY6" fmla="*/ 235170 h 394249"/>
                <a:gd name="connsiteX7" fmla="*/ 1136948 w 1561864"/>
                <a:gd name="connsiteY7" fmla="*/ 225812 h 394249"/>
                <a:gd name="connsiteX8" fmla="*/ 1026997 w 1561864"/>
                <a:gd name="connsiteY8" fmla="*/ 263243 h 394249"/>
                <a:gd name="connsiteX9" fmla="*/ 949796 w 1561864"/>
                <a:gd name="connsiteY9" fmla="*/ 293655 h 394249"/>
                <a:gd name="connsiteX10" fmla="*/ 900669 w 1561864"/>
                <a:gd name="connsiteY10" fmla="*/ 295994 h 394249"/>
                <a:gd name="connsiteX11" fmla="*/ 872596 w 1561864"/>
                <a:gd name="connsiteY11" fmla="*/ 298334 h 394249"/>
                <a:gd name="connsiteX12" fmla="*/ 837505 w 1561864"/>
                <a:gd name="connsiteY12" fmla="*/ 295994 h 394249"/>
                <a:gd name="connsiteX13" fmla="*/ 776681 w 1561864"/>
                <a:gd name="connsiteY13" fmla="*/ 298334 h 394249"/>
                <a:gd name="connsiteX14" fmla="*/ 715856 w 1561864"/>
                <a:gd name="connsiteY14" fmla="*/ 310031 h 394249"/>
                <a:gd name="connsiteX15" fmla="*/ 638656 w 1561864"/>
                <a:gd name="connsiteY15" fmla="*/ 321728 h 394249"/>
                <a:gd name="connsiteX16" fmla="*/ 591868 w 1561864"/>
                <a:gd name="connsiteY16" fmla="*/ 338104 h 394249"/>
                <a:gd name="connsiteX17" fmla="*/ 173116 w 1561864"/>
                <a:gd name="connsiteY17" fmla="*/ 382552 h 394249"/>
                <a:gd name="connsiteX18" fmla="*/ 63164 w 1561864"/>
                <a:gd name="connsiteY18" fmla="*/ 394249 h 394249"/>
                <a:gd name="connsiteX19" fmla="*/ 0 w 1561864"/>
                <a:gd name="connsiteY19" fmla="*/ 354479 h 394249"/>
                <a:gd name="connsiteX20" fmla="*/ 51467 w 1561864"/>
                <a:gd name="connsiteY20" fmla="*/ 312370 h 394249"/>
                <a:gd name="connsiteX21" fmla="*/ 240958 w 1561864"/>
                <a:gd name="connsiteY21" fmla="*/ 281958 h 394249"/>
                <a:gd name="connsiteX22" fmla="*/ 704159 w 1561864"/>
                <a:gd name="connsiteY22" fmla="*/ 221134 h 394249"/>
                <a:gd name="connsiteX0" fmla="*/ 704159 w 1561111"/>
                <a:gd name="connsiteY0" fmla="*/ 201952 h 375067"/>
                <a:gd name="connsiteX1" fmla="*/ 772002 w 1561111"/>
                <a:gd name="connsiteY1" fmla="*/ 117733 h 375067"/>
                <a:gd name="connsiteX2" fmla="*/ 1512419 w 1561111"/>
                <a:gd name="connsiteY2" fmla="*/ 635 h 375067"/>
                <a:gd name="connsiteX3" fmla="*/ 1560380 w 1561111"/>
                <a:gd name="connsiteY3" fmla="*/ 113054 h 375067"/>
                <a:gd name="connsiteX4" fmla="*/ 1520610 w 1561111"/>
                <a:gd name="connsiteY4" fmla="*/ 164521 h 375067"/>
                <a:gd name="connsiteX5" fmla="*/ 1211809 w 1561111"/>
                <a:gd name="connsiteY5" fmla="*/ 230024 h 375067"/>
                <a:gd name="connsiteX6" fmla="*/ 1169700 w 1561111"/>
                <a:gd name="connsiteY6" fmla="*/ 215988 h 375067"/>
                <a:gd name="connsiteX7" fmla="*/ 1136948 w 1561111"/>
                <a:gd name="connsiteY7" fmla="*/ 206630 h 375067"/>
                <a:gd name="connsiteX8" fmla="*/ 1026997 w 1561111"/>
                <a:gd name="connsiteY8" fmla="*/ 244061 h 375067"/>
                <a:gd name="connsiteX9" fmla="*/ 949796 w 1561111"/>
                <a:gd name="connsiteY9" fmla="*/ 274473 h 375067"/>
                <a:gd name="connsiteX10" fmla="*/ 900669 w 1561111"/>
                <a:gd name="connsiteY10" fmla="*/ 276812 h 375067"/>
                <a:gd name="connsiteX11" fmla="*/ 872596 w 1561111"/>
                <a:gd name="connsiteY11" fmla="*/ 279152 h 375067"/>
                <a:gd name="connsiteX12" fmla="*/ 837505 w 1561111"/>
                <a:gd name="connsiteY12" fmla="*/ 276812 h 375067"/>
                <a:gd name="connsiteX13" fmla="*/ 776681 w 1561111"/>
                <a:gd name="connsiteY13" fmla="*/ 279152 h 375067"/>
                <a:gd name="connsiteX14" fmla="*/ 715856 w 1561111"/>
                <a:gd name="connsiteY14" fmla="*/ 290849 h 375067"/>
                <a:gd name="connsiteX15" fmla="*/ 638656 w 1561111"/>
                <a:gd name="connsiteY15" fmla="*/ 302546 h 375067"/>
                <a:gd name="connsiteX16" fmla="*/ 591868 w 1561111"/>
                <a:gd name="connsiteY16" fmla="*/ 318922 h 375067"/>
                <a:gd name="connsiteX17" fmla="*/ 173116 w 1561111"/>
                <a:gd name="connsiteY17" fmla="*/ 363370 h 375067"/>
                <a:gd name="connsiteX18" fmla="*/ 63164 w 1561111"/>
                <a:gd name="connsiteY18" fmla="*/ 375067 h 375067"/>
                <a:gd name="connsiteX19" fmla="*/ 0 w 1561111"/>
                <a:gd name="connsiteY19" fmla="*/ 335297 h 375067"/>
                <a:gd name="connsiteX20" fmla="*/ 51467 w 1561111"/>
                <a:gd name="connsiteY20" fmla="*/ 293188 h 375067"/>
                <a:gd name="connsiteX21" fmla="*/ 240958 w 1561111"/>
                <a:gd name="connsiteY21" fmla="*/ 262776 h 375067"/>
                <a:gd name="connsiteX22" fmla="*/ 704159 w 1561111"/>
                <a:gd name="connsiteY22" fmla="*/ 201952 h 375067"/>
                <a:gd name="connsiteX0" fmla="*/ 704159 w 1563254"/>
                <a:gd name="connsiteY0" fmla="*/ 172385 h 345500"/>
                <a:gd name="connsiteX1" fmla="*/ 772002 w 1563254"/>
                <a:gd name="connsiteY1" fmla="*/ 88166 h 345500"/>
                <a:gd name="connsiteX2" fmla="*/ 1559020 w 1563254"/>
                <a:gd name="connsiteY2" fmla="*/ 13786 h 345500"/>
                <a:gd name="connsiteX3" fmla="*/ 1560380 w 1563254"/>
                <a:gd name="connsiteY3" fmla="*/ 83487 h 345500"/>
                <a:gd name="connsiteX4" fmla="*/ 1520610 w 1563254"/>
                <a:gd name="connsiteY4" fmla="*/ 134954 h 345500"/>
                <a:gd name="connsiteX5" fmla="*/ 1211809 w 1563254"/>
                <a:gd name="connsiteY5" fmla="*/ 200457 h 345500"/>
                <a:gd name="connsiteX6" fmla="*/ 1169700 w 1563254"/>
                <a:gd name="connsiteY6" fmla="*/ 186421 h 345500"/>
                <a:gd name="connsiteX7" fmla="*/ 1136948 w 1563254"/>
                <a:gd name="connsiteY7" fmla="*/ 177063 h 345500"/>
                <a:gd name="connsiteX8" fmla="*/ 1026997 w 1563254"/>
                <a:gd name="connsiteY8" fmla="*/ 214494 h 345500"/>
                <a:gd name="connsiteX9" fmla="*/ 949796 w 1563254"/>
                <a:gd name="connsiteY9" fmla="*/ 244906 h 345500"/>
                <a:gd name="connsiteX10" fmla="*/ 900669 w 1563254"/>
                <a:gd name="connsiteY10" fmla="*/ 247245 h 345500"/>
                <a:gd name="connsiteX11" fmla="*/ 872596 w 1563254"/>
                <a:gd name="connsiteY11" fmla="*/ 249585 h 345500"/>
                <a:gd name="connsiteX12" fmla="*/ 837505 w 1563254"/>
                <a:gd name="connsiteY12" fmla="*/ 247245 h 345500"/>
                <a:gd name="connsiteX13" fmla="*/ 776681 w 1563254"/>
                <a:gd name="connsiteY13" fmla="*/ 249585 h 345500"/>
                <a:gd name="connsiteX14" fmla="*/ 715856 w 1563254"/>
                <a:gd name="connsiteY14" fmla="*/ 261282 h 345500"/>
                <a:gd name="connsiteX15" fmla="*/ 638656 w 1563254"/>
                <a:gd name="connsiteY15" fmla="*/ 272979 h 345500"/>
                <a:gd name="connsiteX16" fmla="*/ 591868 w 1563254"/>
                <a:gd name="connsiteY16" fmla="*/ 289355 h 345500"/>
                <a:gd name="connsiteX17" fmla="*/ 173116 w 1563254"/>
                <a:gd name="connsiteY17" fmla="*/ 333803 h 345500"/>
                <a:gd name="connsiteX18" fmla="*/ 63164 w 1563254"/>
                <a:gd name="connsiteY18" fmla="*/ 345500 h 345500"/>
                <a:gd name="connsiteX19" fmla="*/ 0 w 1563254"/>
                <a:gd name="connsiteY19" fmla="*/ 305730 h 345500"/>
                <a:gd name="connsiteX20" fmla="*/ 51467 w 1563254"/>
                <a:gd name="connsiteY20" fmla="*/ 263621 h 345500"/>
                <a:gd name="connsiteX21" fmla="*/ 240958 w 1563254"/>
                <a:gd name="connsiteY21" fmla="*/ 233209 h 345500"/>
                <a:gd name="connsiteX22" fmla="*/ 704159 w 1563254"/>
                <a:gd name="connsiteY22" fmla="*/ 172385 h 345500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05076 w 1563254"/>
                <a:gd name="connsiteY4" fmla="*/ 165978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608004"/>
                <a:gd name="connsiteY0" fmla="*/ 98554 h 337689"/>
                <a:gd name="connsiteX1" fmla="*/ 830254 w 1608004"/>
                <a:gd name="connsiteY1" fmla="*/ 99773 h 337689"/>
                <a:gd name="connsiteX2" fmla="*/ 1559020 w 1608004"/>
                <a:gd name="connsiteY2" fmla="*/ 5975 h 337689"/>
                <a:gd name="connsiteX3" fmla="*/ 1505076 w 1608004"/>
                <a:gd name="connsiteY3" fmla="*/ 165978 h 337689"/>
                <a:gd name="connsiteX4" fmla="*/ 1211809 w 1608004"/>
                <a:gd name="connsiteY4" fmla="*/ 192646 h 337689"/>
                <a:gd name="connsiteX5" fmla="*/ 1169700 w 1608004"/>
                <a:gd name="connsiteY5" fmla="*/ 178610 h 337689"/>
                <a:gd name="connsiteX6" fmla="*/ 1136948 w 1608004"/>
                <a:gd name="connsiteY6" fmla="*/ 169252 h 337689"/>
                <a:gd name="connsiteX7" fmla="*/ 1026997 w 1608004"/>
                <a:gd name="connsiteY7" fmla="*/ 206683 h 337689"/>
                <a:gd name="connsiteX8" fmla="*/ 949796 w 1608004"/>
                <a:gd name="connsiteY8" fmla="*/ 237095 h 337689"/>
                <a:gd name="connsiteX9" fmla="*/ 900669 w 1608004"/>
                <a:gd name="connsiteY9" fmla="*/ 239434 h 337689"/>
                <a:gd name="connsiteX10" fmla="*/ 872596 w 1608004"/>
                <a:gd name="connsiteY10" fmla="*/ 241774 h 337689"/>
                <a:gd name="connsiteX11" fmla="*/ 837505 w 1608004"/>
                <a:gd name="connsiteY11" fmla="*/ 239434 h 337689"/>
                <a:gd name="connsiteX12" fmla="*/ 776681 w 1608004"/>
                <a:gd name="connsiteY12" fmla="*/ 241774 h 337689"/>
                <a:gd name="connsiteX13" fmla="*/ 715856 w 1608004"/>
                <a:gd name="connsiteY13" fmla="*/ 253471 h 337689"/>
                <a:gd name="connsiteX14" fmla="*/ 638656 w 1608004"/>
                <a:gd name="connsiteY14" fmla="*/ 265168 h 337689"/>
                <a:gd name="connsiteX15" fmla="*/ 591868 w 1608004"/>
                <a:gd name="connsiteY15" fmla="*/ 281544 h 337689"/>
                <a:gd name="connsiteX16" fmla="*/ 173116 w 1608004"/>
                <a:gd name="connsiteY16" fmla="*/ 325992 h 337689"/>
                <a:gd name="connsiteX17" fmla="*/ 63164 w 1608004"/>
                <a:gd name="connsiteY17" fmla="*/ 337689 h 337689"/>
                <a:gd name="connsiteX18" fmla="*/ 0 w 1608004"/>
                <a:gd name="connsiteY18" fmla="*/ 297919 h 337689"/>
                <a:gd name="connsiteX19" fmla="*/ 51467 w 1608004"/>
                <a:gd name="connsiteY19" fmla="*/ 255810 h 337689"/>
                <a:gd name="connsiteX20" fmla="*/ 240958 w 1608004"/>
                <a:gd name="connsiteY20" fmla="*/ 225398 h 337689"/>
                <a:gd name="connsiteX21" fmla="*/ 731342 w 1608004"/>
                <a:gd name="connsiteY21" fmla="*/ 98554 h 337689"/>
                <a:gd name="connsiteX0" fmla="*/ 731342 w 1559019"/>
                <a:gd name="connsiteY0" fmla="*/ 98554 h 337689"/>
                <a:gd name="connsiteX1" fmla="*/ 830254 w 1559019"/>
                <a:gd name="connsiteY1" fmla="*/ 99773 h 337689"/>
                <a:gd name="connsiteX2" fmla="*/ 1559020 w 1559019"/>
                <a:gd name="connsiteY2" fmla="*/ 5975 h 337689"/>
                <a:gd name="connsiteX3" fmla="*/ 1505076 w 1559019"/>
                <a:gd name="connsiteY3" fmla="*/ 165978 h 337689"/>
                <a:gd name="connsiteX4" fmla="*/ 1211809 w 1559019"/>
                <a:gd name="connsiteY4" fmla="*/ 192646 h 337689"/>
                <a:gd name="connsiteX5" fmla="*/ 1169700 w 1559019"/>
                <a:gd name="connsiteY5" fmla="*/ 178610 h 337689"/>
                <a:gd name="connsiteX6" fmla="*/ 1136948 w 1559019"/>
                <a:gd name="connsiteY6" fmla="*/ 169252 h 337689"/>
                <a:gd name="connsiteX7" fmla="*/ 1026997 w 1559019"/>
                <a:gd name="connsiteY7" fmla="*/ 206683 h 337689"/>
                <a:gd name="connsiteX8" fmla="*/ 949796 w 1559019"/>
                <a:gd name="connsiteY8" fmla="*/ 237095 h 337689"/>
                <a:gd name="connsiteX9" fmla="*/ 900669 w 1559019"/>
                <a:gd name="connsiteY9" fmla="*/ 239434 h 337689"/>
                <a:gd name="connsiteX10" fmla="*/ 872596 w 1559019"/>
                <a:gd name="connsiteY10" fmla="*/ 241774 h 337689"/>
                <a:gd name="connsiteX11" fmla="*/ 837505 w 1559019"/>
                <a:gd name="connsiteY11" fmla="*/ 239434 h 337689"/>
                <a:gd name="connsiteX12" fmla="*/ 776681 w 1559019"/>
                <a:gd name="connsiteY12" fmla="*/ 241774 h 337689"/>
                <a:gd name="connsiteX13" fmla="*/ 715856 w 1559019"/>
                <a:gd name="connsiteY13" fmla="*/ 253471 h 337689"/>
                <a:gd name="connsiteX14" fmla="*/ 638656 w 1559019"/>
                <a:gd name="connsiteY14" fmla="*/ 265168 h 337689"/>
                <a:gd name="connsiteX15" fmla="*/ 591868 w 1559019"/>
                <a:gd name="connsiteY15" fmla="*/ 281544 h 337689"/>
                <a:gd name="connsiteX16" fmla="*/ 173116 w 1559019"/>
                <a:gd name="connsiteY16" fmla="*/ 325992 h 337689"/>
                <a:gd name="connsiteX17" fmla="*/ 63164 w 1559019"/>
                <a:gd name="connsiteY17" fmla="*/ 337689 h 337689"/>
                <a:gd name="connsiteX18" fmla="*/ 0 w 1559019"/>
                <a:gd name="connsiteY18" fmla="*/ 297919 h 337689"/>
                <a:gd name="connsiteX19" fmla="*/ 51467 w 1559019"/>
                <a:gd name="connsiteY19" fmla="*/ 255810 h 337689"/>
                <a:gd name="connsiteX20" fmla="*/ 240958 w 1559019"/>
                <a:gd name="connsiteY20" fmla="*/ 225398 h 337689"/>
                <a:gd name="connsiteX21" fmla="*/ 731342 w 1559019"/>
                <a:gd name="connsiteY21" fmla="*/ 98554 h 337689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51104 h 290239"/>
                <a:gd name="connsiteX1" fmla="*/ 865206 w 1525495"/>
                <a:gd name="connsiteY1" fmla="*/ 75625 h 290239"/>
                <a:gd name="connsiteX2" fmla="*/ 1524069 w 1525495"/>
                <a:gd name="connsiteY2" fmla="*/ 28427 h 290239"/>
                <a:gd name="connsiteX3" fmla="*/ 1505076 w 1525495"/>
                <a:gd name="connsiteY3" fmla="*/ 118528 h 290239"/>
                <a:gd name="connsiteX4" fmla="*/ 1211809 w 1525495"/>
                <a:gd name="connsiteY4" fmla="*/ 145196 h 290239"/>
                <a:gd name="connsiteX5" fmla="*/ 1169700 w 1525495"/>
                <a:gd name="connsiteY5" fmla="*/ 131160 h 290239"/>
                <a:gd name="connsiteX6" fmla="*/ 1136948 w 1525495"/>
                <a:gd name="connsiteY6" fmla="*/ 121802 h 290239"/>
                <a:gd name="connsiteX7" fmla="*/ 1026997 w 1525495"/>
                <a:gd name="connsiteY7" fmla="*/ 159233 h 290239"/>
                <a:gd name="connsiteX8" fmla="*/ 949796 w 1525495"/>
                <a:gd name="connsiteY8" fmla="*/ 189645 h 290239"/>
                <a:gd name="connsiteX9" fmla="*/ 900669 w 1525495"/>
                <a:gd name="connsiteY9" fmla="*/ 191984 h 290239"/>
                <a:gd name="connsiteX10" fmla="*/ 872596 w 1525495"/>
                <a:gd name="connsiteY10" fmla="*/ 194324 h 290239"/>
                <a:gd name="connsiteX11" fmla="*/ 837505 w 1525495"/>
                <a:gd name="connsiteY11" fmla="*/ 191984 h 290239"/>
                <a:gd name="connsiteX12" fmla="*/ 776681 w 1525495"/>
                <a:gd name="connsiteY12" fmla="*/ 194324 h 290239"/>
                <a:gd name="connsiteX13" fmla="*/ 715856 w 1525495"/>
                <a:gd name="connsiteY13" fmla="*/ 206021 h 290239"/>
                <a:gd name="connsiteX14" fmla="*/ 638656 w 1525495"/>
                <a:gd name="connsiteY14" fmla="*/ 217718 h 290239"/>
                <a:gd name="connsiteX15" fmla="*/ 591868 w 1525495"/>
                <a:gd name="connsiteY15" fmla="*/ 234094 h 290239"/>
                <a:gd name="connsiteX16" fmla="*/ 173116 w 1525495"/>
                <a:gd name="connsiteY16" fmla="*/ 278542 h 290239"/>
                <a:gd name="connsiteX17" fmla="*/ 63164 w 1525495"/>
                <a:gd name="connsiteY17" fmla="*/ 290239 h 290239"/>
                <a:gd name="connsiteX18" fmla="*/ 0 w 1525495"/>
                <a:gd name="connsiteY18" fmla="*/ 250469 h 290239"/>
                <a:gd name="connsiteX19" fmla="*/ 51467 w 1525495"/>
                <a:gd name="connsiteY19" fmla="*/ 208360 h 290239"/>
                <a:gd name="connsiteX20" fmla="*/ 240958 w 1525495"/>
                <a:gd name="connsiteY20" fmla="*/ 177948 h 290239"/>
                <a:gd name="connsiteX21" fmla="*/ 731342 w 1525495"/>
                <a:gd name="connsiteY21" fmla="*/ 51104 h 290239"/>
                <a:gd name="connsiteX0" fmla="*/ 731342 w 1525495"/>
                <a:gd name="connsiteY0" fmla="*/ 35413 h 274548"/>
                <a:gd name="connsiteX1" fmla="*/ 865206 w 1525495"/>
                <a:gd name="connsiteY1" fmla="*/ 59934 h 274548"/>
                <a:gd name="connsiteX2" fmla="*/ 1524069 w 1525495"/>
                <a:gd name="connsiteY2" fmla="*/ 12736 h 274548"/>
                <a:gd name="connsiteX3" fmla="*/ 1505076 w 1525495"/>
                <a:gd name="connsiteY3" fmla="*/ 102837 h 274548"/>
                <a:gd name="connsiteX4" fmla="*/ 1211809 w 1525495"/>
                <a:gd name="connsiteY4" fmla="*/ 129505 h 274548"/>
                <a:gd name="connsiteX5" fmla="*/ 1169700 w 1525495"/>
                <a:gd name="connsiteY5" fmla="*/ 115469 h 274548"/>
                <a:gd name="connsiteX6" fmla="*/ 1136948 w 1525495"/>
                <a:gd name="connsiteY6" fmla="*/ 106111 h 274548"/>
                <a:gd name="connsiteX7" fmla="*/ 1026997 w 1525495"/>
                <a:gd name="connsiteY7" fmla="*/ 143542 h 274548"/>
                <a:gd name="connsiteX8" fmla="*/ 949796 w 1525495"/>
                <a:gd name="connsiteY8" fmla="*/ 173954 h 274548"/>
                <a:gd name="connsiteX9" fmla="*/ 900669 w 1525495"/>
                <a:gd name="connsiteY9" fmla="*/ 176293 h 274548"/>
                <a:gd name="connsiteX10" fmla="*/ 872596 w 1525495"/>
                <a:gd name="connsiteY10" fmla="*/ 178633 h 274548"/>
                <a:gd name="connsiteX11" fmla="*/ 837505 w 1525495"/>
                <a:gd name="connsiteY11" fmla="*/ 176293 h 274548"/>
                <a:gd name="connsiteX12" fmla="*/ 776681 w 1525495"/>
                <a:gd name="connsiteY12" fmla="*/ 178633 h 274548"/>
                <a:gd name="connsiteX13" fmla="*/ 715856 w 1525495"/>
                <a:gd name="connsiteY13" fmla="*/ 190330 h 274548"/>
                <a:gd name="connsiteX14" fmla="*/ 638656 w 1525495"/>
                <a:gd name="connsiteY14" fmla="*/ 202027 h 274548"/>
                <a:gd name="connsiteX15" fmla="*/ 591868 w 1525495"/>
                <a:gd name="connsiteY15" fmla="*/ 218403 h 274548"/>
                <a:gd name="connsiteX16" fmla="*/ 173116 w 1525495"/>
                <a:gd name="connsiteY16" fmla="*/ 262851 h 274548"/>
                <a:gd name="connsiteX17" fmla="*/ 63164 w 1525495"/>
                <a:gd name="connsiteY17" fmla="*/ 274548 h 274548"/>
                <a:gd name="connsiteX18" fmla="*/ 0 w 1525495"/>
                <a:gd name="connsiteY18" fmla="*/ 234778 h 274548"/>
                <a:gd name="connsiteX19" fmla="*/ 51467 w 1525495"/>
                <a:gd name="connsiteY19" fmla="*/ 192669 h 274548"/>
                <a:gd name="connsiteX20" fmla="*/ 240958 w 1525495"/>
                <a:gd name="connsiteY20" fmla="*/ 162257 h 274548"/>
                <a:gd name="connsiteX21" fmla="*/ 731342 w 1525495"/>
                <a:gd name="connsiteY21" fmla="*/ 35413 h 274548"/>
                <a:gd name="connsiteX0" fmla="*/ 731342 w 1525495"/>
                <a:gd name="connsiteY0" fmla="*/ 25795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31342 w 1525495"/>
                <a:gd name="connsiteY21" fmla="*/ 25795 h 264930"/>
                <a:gd name="connsiteX0" fmla="*/ 711925 w 1525495"/>
                <a:gd name="connsiteY0" fmla="*/ 56863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11925 w 1525495"/>
                <a:gd name="connsiteY21" fmla="*/ 56863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1531 w 1526168"/>
                <a:gd name="connsiteY0" fmla="*/ 60746 h 264930"/>
                <a:gd name="connsiteX1" fmla="*/ 861996 w 1526168"/>
                <a:gd name="connsiteY1" fmla="*/ 73617 h 264930"/>
                <a:gd name="connsiteX2" fmla="*/ 1524742 w 1526168"/>
                <a:gd name="connsiteY2" fmla="*/ 3118 h 264930"/>
                <a:gd name="connsiteX3" fmla="*/ 1505749 w 1526168"/>
                <a:gd name="connsiteY3" fmla="*/ 93219 h 264930"/>
                <a:gd name="connsiteX4" fmla="*/ 1212482 w 1526168"/>
                <a:gd name="connsiteY4" fmla="*/ 119887 h 264930"/>
                <a:gd name="connsiteX5" fmla="*/ 1170373 w 1526168"/>
                <a:gd name="connsiteY5" fmla="*/ 105851 h 264930"/>
                <a:gd name="connsiteX6" fmla="*/ 1137621 w 1526168"/>
                <a:gd name="connsiteY6" fmla="*/ 96493 h 264930"/>
                <a:gd name="connsiteX7" fmla="*/ 1027670 w 1526168"/>
                <a:gd name="connsiteY7" fmla="*/ 133924 h 264930"/>
                <a:gd name="connsiteX8" fmla="*/ 950469 w 1526168"/>
                <a:gd name="connsiteY8" fmla="*/ 164336 h 264930"/>
                <a:gd name="connsiteX9" fmla="*/ 901342 w 1526168"/>
                <a:gd name="connsiteY9" fmla="*/ 166675 h 264930"/>
                <a:gd name="connsiteX10" fmla="*/ 873269 w 1526168"/>
                <a:gd name="connsiteY10" fmla="*/ 169015 h 264930"/>
                <a:gd name="connsiteX11" fmla="*/ 838178 w 1526168"/>
                <a:gd name="connsiteY11" fmla="*/ 166675 h 264930"/>
                <a:gd name="connsiteX12" fmla="*/ 777354 w 1526168"/>
                <a:gd name="connsiteY12" fmla="*/ 169015 h 264930"/>
                <a:gd name="connsiteX13" fmla="*/ 716529 w 1526168"/>
                <a:gd name="connsiteY13" fmla="*/ 180712 h 264930"/>
                <a:gd name="connsiteX14" fmla="*/ 639329 w 1526168"/>
                <a:gd name="connsiteY14" fmla="*/ 192409 h 264930"/>
                <a:gd name="connsiteX15" fmla="*/ 592541 w 1526168"/>
                <a:gd name="connsiteY15" fmla="*/ 208785 h 264930"/>
                <a:gd name="connsiteX16" fmla="*/ 173789 w 1526168"/>
                <a:gd name="connsiteY16" fmla="*/ 253233 h 264930"/>
                <a:gd name="connsiteX17" fmla="*/ 63837 w 1526168"/>
                <a:gd name="connsiteY17" fmla="*/ 264930 h 264930"/>
                <a:gd name="connsiteX18" fmla="*/ 673 w 1526168"/>
                <a:gd name="connsiteY18" fmla="*/ 225160 h 264930"/>
                <a:gd name="connsiteX19" fmla="*/ 52140 w 1526168"/>
                <a:gd name="connsiteY19" fmla="*/ 183051 h 264930"/>
                <a:gd name="connsiteX20" fmla="*/ 241631 w 1526168"/>
                <a:gd name="connsiteY20" fmla="*/ 152639 h 264930"/>
                <a:gd name="connsiteX21" fmla="*/ 681531 w 1526168"/>
                <a:gd name="connsiteY21" fmla="*/ 60746 h 264930"/>
                <a:gd name="connsiteX0" fmla="*/ 681531 w 1526168"/>
                <a:gd name="connsiteY0" fmla="*/ 60746 h 268807"/>
                <a:gd name="connsiteX1" fmla="*/ 861996 w 1526168"/>
                <a:gd name="connsiteY1" fmla="*/ 73617 h 268807"/>
                <a:gd name="connsiteX2" fmla="*/ 1524742 w 1526168"/>
                <a:gd name="connsiteY2" fmla="*/ 3118 h 268807"/>
                <a:gd name="connsiteX3" fmla="*/ 1505749 w 1526168"/>
                <a:gd name="connsiteY3" fmla="*/ 93219 h 268807"/>
                <a:gd name="connsiteX4" fmla="*/ 1212482 w 1526168"/>
                <a:gd name="connsiteY4" fmla="*/ 119887 h 268807"/>
                <a:gd name="connsiteX5" fmla="*/ 1170373 w 1526168"/>
                <a:gd name="connsiteY5" fmla="*/ 105851 h 268807"/>
                <a:gd name="connsiteX6" fmla="*/ 1137621 w 1526168"/>
                <a:gd name="connsiteY6" fmla="*/ 96493 h 268807"/>
                <a:gd name="connsiteX7" fmla="*/ 1027670 w 1526168"/>
                <a:gd name="connsiteY7" fmla="*/ 133924 h 268807"/>
                <a:gd name="connsiteX8" fmla="*/ 950469 w 1526168"/>
                <a:gd name="connsiteY8" fmla="*/ 164336 h 268807"/>
                <a:gd name="connsiteX9" fmla="*/ 901342 w 1526168"/>
                <a:gd name="connsiteY9" fmla="*/ 166675 h 268807"/>
                <a:gd name="connsiteX10" fmla="*/ 873269 w 1526168"/>
                <a:gd name="connsiteY10" fmla="*/ 169015 h 268807"/>
                <a:gd name="connsiteX11" fmla="*/ 838178 w 1526168"/>
                <a:gd name="connsiteY11" fmla="*/ 166675 h 268807"/>
                <a:gd name="connsiteX12" fmla="*/ 777354 w 1526168"/>
                <a:gd name="connsiteY12" fmla="*/ 169015 h 268807"/>
                <a:gd name="connsiteX13" fmla="*/ 716529 w 1526168"/>
                <a:gd name="connsiteY13" fmla="*/ 180712 h 268807"/>
                <a:gd name="connsiteX14" fmla="*/ 639329 w 1526168"/>
                <a:gd name="connsiteY14" fmla="*/ 192409 h 268807"/>
                <a:gd name="connsiteX15" fmla="*/ 592541 w 1526168"/>
                <a:gd name="connsiteY15" fmla="*/ 208785 h 268807"/>
                <a:gd name="connsiteX16" fmla="*/ 173789 w 1526168"/>
                <a:gd name="connsiteY16" fmla="*/ 253233 h 268807"/>
                <a:gd name="connsiteX17" fmla="*/ 63837 w 1526168"/>
                <a:gd name="connsiteY17" fmla="*/ 264930 h 268807"/>
                <a:gd name="connsiteX18" fmla="*/ 673 w 1526168"/>
                <a:gd name="connsiteY18" fmla="*/ 225160 h 268807"/>
                <a:gd name="connsiteX19" fmla="*/ 52140 w 1526168"/>
                <a:gd name="connsiteY19" fmla="*/ 183051 h 268807"/>
                <a:gd name="connsiteX20" fmla="*/ 241631 w 1526168"/>
                <a:gd name="connsiteY20" fmla="*/ 152639 h 268807"/>
                <a:gd name="connsiteX21" fmla="*/ 681531 w 1526168"/>
                <a:gd name="connsiteY21" fmla="*/ 60746 h 268807"/>
                <a:gd name="connsiteX0" fmla="*/ 657421 w 1502058"/>
                <a:gd name="connsiteY0" fmla="*/ 60746 h 266047"/>
                <a:gd name="connsiteX1" fmla="*/ 837886 w 1502058"/>
                <a:gd name="connsiteY1" fmla="*/ 73617 h 266047"/>
                <a:gd name="connsiteX2" fmla="*/ 1500632 w 1502058"/>
                <a:gd name="connsiteY2" fmla="*/ 3118 h 266047"/>
                <a:gd name="connsiteX3" fmla="*/ 1481639 w 1502058"/>
                <a:gd name="connsiteY3" fmla="*/ 93219 h 266047"/>
                <a:gd name="connsiteX4" fmla="*/ 1188372 w 1502058"/>
                <a:gd name="connsiteY4" fmla="*/ 119887 h 266047"/>
                <a:gd name="connsiteX5" fmla="*/ 1146263 w 1502058"/>
                <a:gd name="connsiteY5" fmla="*/ 105851 h 266047"/>
                <a:gd name="connsiteX6" fmla="*/ 1113511 w 1502058"/>
                <a:gd name="connsiteY6" fmla="*/ 96493 h 266047"/>
                <a:gd name="connsiteX7" fmla="*/ 1003560 w 1502058"/>
                <a:gd name="connsiteY7" fmla="*/ 133924 h 266047"/>
                <a:gd name="connsiteX8" fmla="*/ 926359 w 1502058"/>
                <a:gd name="connsiteY8" fmla="*/ 164336 h 266047"/>
                <a:gd name="connsiteX9" fmla="*/ 877232 w 1502058"/>
                <a:gd name="connsiteY9" fmla="*/ 166675 h 266047"/>
                <a:gd name="connsiteX10" fmla="*/ 849159 w 1502058"/>
                <a:gd name="connsiteY10" fmla="*/ 169015 h 266047"/>
                <a:gd name="connsiteX11" fmla="*/ 814068 w 1502058"/>
                <a:gd name="connsiteY11" fmla="*/ 166675 h 266047"/>
                <a:gd name="connsiteX12" fmla="*/ 753244 w 1502058"/>
                <a:gd name="connsiteY12" fmla="*/ 169015 h 266047"/>
                <a:gd name="connsiteX13" fmla="*/ 692419 w 1502058"/>
                <a:gd name="connsiteY13" fmla="*/ 180712 h 266047"/>
                <a:gd name="connsiteX14" fmla="*/ 615219 w 1502058"/>
                <a:gd name="connsiteY14" fmla="*/ 192409 h 266047"/>
                <a:gd name="connsiteX15" fmla="*/ 568431 w 1502058"/>
                <a:gd name="connsiteY15" fmla="*/ 208785 h 266047"/>
                <a:gd name="connsiteX16" fmla="*/ 149679 w 1502058"/>
                <a:gd name="connsiteY16" fmla="*/ 253233 h 266047"/>
                <a:gd name="connsiteX17" fmla="*/ 39727 w 1502058"/>
                <a:gd name="connsiteY17" fmla="*/ 264930 h 266047"/>
                <a:gd name="connsiteX18" fmla="*/ 1968 w 1502058"/>
                <a:gd name="connsiteY18" fmla="*/ 221983 h 266047"/>
                <a:gd name="connsiteX19" fmla="*/ 28030 w 1502058"/>
                <a:gd name="connsiteY19" fmla="*/ 183051 h 266047"/>
                <a:gd name="connsiteX20" fmla="*/ 217521 w 1502058"/>
                <a:gd name="connsiteY20" fmla="*/ 152639 h 266047"/>
                <a:gd name="connsiteX21" fmla="*/ 657421 w 1502058"/>
                <a:gd name="connsiteY21" fmla="*/ 60746 h 266047"/>
                <a:gd name="connsiteX0" fmla="*/ 644089 w 1488726"/>
                <a:gd name="connsiteY0" fmla="*/ 60746 h 268443"/>
                <a:gd name="connsiteX1" fmla="*/ 824554 w 1488726"/>
                <a:gd name="connsiteY1" fmla="*/ 73617 h 268443"/>
                <a:gd name="connsiteX2" fmla="*/ 1487300 w 1488726"/>
                <a:gd name="connsiteY2" fmla="*/ 3118 h 268443"/>
                <a:gd name="connsiteX3" fmla="*/ 1468307 w 1488726"/>
                <a:gd name="connsiteY3" fmla="*/ 93219 h 268443"/>
                <a:gd name="connsiteX4" fmla="*/ 1175040 w 1488726"/>
                <a:gd name="connsiteY4" fmla="*/ 119887 h 268443"/>
                <a:gd name="connsiteX5" fmla="*/ 1132931 w 1488726"/>
                <a:gd name="connsiteY5" fmla="*/ 105851 h 268443"/>
                <a:gd name="connsiteX6" fmla="*/ 1100179 w 1488726"/>
                <a:gd name="connsiteY6" fmla="*/ 96493 h 268443"/>
                <a:gd name="connsiteX7" fmla="*/ 990228 w 1488726"/>
                <a:gd name="connsiteY7" fmla="*/ 133924 h 268443"/>
                <a:gd name="connsiteX8" fmla="*/ 913027 w 1488726"/>
                <a:gd name="connsiteY8" fmla="*/ 164336 h 268443"/>
                <a:gd name="connsiteX9" fmla="*/ 863900 w 1488726"/>
                <a:gd name="connsiteY9" fmla="*/ 166675 h 268443"/>
                <a:gd name="connsiteX10" fmla="*/ 835827 w 1488726"/>
                <a:gd name="connsiteY10" fmla="*/ 169015 h 268443"/>
                <a:gd name="connsiteX11" fmla="*/ 800736 w 1488726"/>
                <a:gd name="connsiteY11" fmla="*/ 166675 h 268443"/>
                <a:gd name="connsiteX12" fmla="*/ 739912 w 1488726"/>
                <a:gd name="connsiteY12" fmla="*/ 169015 h 268443"/>
                <a:gd name="connsiteX13" fmla="*/ 679087 w 1488726"/>
                <a:gd name="connsiteY13" fmla="*/ 180712 h 268443"/>
                <a:gd name="connsiteX14" fmla="*/ 601887 w 1488726"/>
                <a:gd name="connsiteY14" fmla="*/ 192409 h 268443"/>
                <a:gd name="connsiteX15" fmla="*/ 555099 w 1488726"/>
                <a:gd name="connsiteY15" fmla="*/ 208785 h 268443"/>
                <a:gd name="connsiteX16" fmla="*/ 136347 w 1488726"/>
                <a:gd name="connsiteY16" fmla="*/ 253233 h 268443"/>
                <a:gd name="connsiteX17" fmla="*/ 26395 w 1488726"/>
                <a:gd name="connsiteY17" fmla="*/ 264930 h 268443"/>
                <a:gd name="connsiteX18" fmla="*/ 14698 w 1488726"/>
                <a:gd name="connsiteY18" fmla="*/ 183051 h 268443"/>
                <a:gd name="connsiteX19" fmla="*/ 204189 w 1488726"/>
                <a:gd name="connsiteY19" fmla="*/ 152639 h 268443"/>
                <a:gd name="connsiteX20" fmla="*/ 644089 w 1488726"/>
                <a:gd name="connsiteY20" fmla="*/ 60746 h 268443"/>
                <a:gd name="connsiteX0" fmla="*/ 629390 w 1474027"/>
                <a:gd name="connsiteY0" fmla="*/ 60746 h 268444"/>
                <a:gd name="connsiteX1" fmla="*/ 809855 w 1474027"/>
                <a:gd name="connsiteY1" fmla="*/ 73617 h 268444"/>
                <a:gd name="connsiteX2" fmla="*/ 1472601 w 1474027"/>
                <a:gd name="connsiteY2" fmla="*/ 3118 h 268444"/>
                <a:gd name="connsiteX3" fmla="*/ 1453608 w 1474027"/>
                <a:gd name="connsiteY3" fmla="*/ 93219 h 268444"/>
                <a:gd name="connsiteX4" fmla="*/ 1160341 w 1474027"/>
                <a:gd name="connsiteY4" fmla="*/ 119887 h 268444"/>
                <a:gd name="connsiteX5" fmla="*/ 1118232 w 1474027"/>
                <a:gd name="connsiteY5" fmla="*/ 105851 h 268444"/>
                <a:gd name="connsiteX6" fmla="*/ 1085480 w 1474027"/>
                <a:gd name="connsiteY6" fmla="*/ 96493 h 268444"/>
                <a:gd name="connsiteX7" fmla="*/ 975529 w 1474027"/>
                <a:gd name="connsiteY7" fmla="*/ 133924 h 268444"/>
                <a:gd name="connsiteX8" fmla="*/ 898328 w 1474027"/>
                <a:gd name="connsiteY8" fmla="*/ 164336 h 268444"/>
                <a:gd name="connsiteX9" fmla="*/ 849201 w 1474027"/>
                <a:gd name="connsiteY9" fmla="*/ 166675 h 268444"/>
                <a:gd name="connsiteX10" fmla="*/ 821128 w 1474027"/>
                <a:gd name="connsiteY10" fmla="*/ 169015 h 268444"/>
                <a:gd name="connsiteX11" fmla="*/ 786037 w 1474027"/>
                <a:gd name="connsiteY11" fmla="*/ 166675 h 268444"/>
                <a:gd name="connsiteX12" fmla="*/ 725213 w 1474027"/>
                <a:gd name="connsiteY12" fmla="*/ 169015 h 268444"/>
                <a:gd name="connsiteX13" fmla="*/ 664388 w 1474027"/>
                <a:gd name="connsiteY13" fmla="*/ 180712 h 268444"/>
                <a:gd name="connsiteX14" fmla="*/ 587188 w 1474027"/>
                <a:gd name="connsiteY14" fmla="*/ 192409 h 268444"/>
                <a:gd name="connsiteX15" fmla="*/ 540400 w 1474027"/>
                <a:gd name="connsiteY15" fmla="*/ 208785 h 268444"/>
                <a:gd name="connsiteX16" fmla="*/ 121648 w 1474027"/>
                <a:gd name="connsiteY16" fmla="*/ 253233 h 268444"/>
                <a:gd name="connsiteX17" fmla="*/ 11696 w 1474027"/>
                <a:gd name="connsiteY17" fmla="*/ 264930 h 268444"/>
                <a:gd name="connsiteX18" fmla="*/ -1 w 1474027"/>
                <a:gd name="connsiteY18" fmla="*/ 183051 h 268444"/>
                <a:gd name="connsiteX19" fmla="*/ 189490 w 1474027"/>
                <a:gd name="connsiteY19" fmla="*/ 152639 h 268444"/>
                <a:gd name="connsiteX20" fmla="*/ 629390 w 1474027"/>
                <a:gd name="connsiteY20" fmla="*/ 60746 h 268444"/>
                <a:gd name="connsiteX0" fmla="*/ 629391 w 1474028"/>
                <a:gd name="connsiteY0" fmla="*/ 60746 h 266300"/>
                <a:gd name="connsiteX1" fmla="*/ 809856 w 1474028"/>
                <a:gd name="connsiteY1" fmla="*/ 73617 h 266300"/>
                <a:gd name="connsiteX2" fmla="*/ 1472602 w 1474028"/>
                <a:gd name="connsiteY2" fmla="*/ 3118 h 266300"/>
                <a:gd name="connsiteX3" fmla="*/ 1453609 w 1474028"/>
                <a:gd name="connsiteY3" fmla="*/ 93219 h 266300"/>
                <a:gd name="connsiteX4" fmla="*/ 1160342 w 1474028"/>
                <a:gd name="connsiteY4" fmla="*/ 119887 h 266300"/>
                <a:gd name="connsiteX5" fmla="*/ 1118233 w 1474028"/>
                <a:gd name="connsiteY5" fmla="*/ 105851 h 266300"/>
                <a:gd name="connsiteX6" fmla="*/ 1085481 w 1474028"/>
                <a:gd name="connsiteY6" fmla="*/ 96493 h 266300"/>
                <a:gd name="connsiteX7" fmla="*/ 975530 w 1474028"/>
                <a:gd name="connsiteY7" fmla="*/ 133924 h 266300"/>
                <a:gd name="connsiteX8" fmla="*/ 898329 w 1474028"/>
                <a:gd name="connsiteY8" fmla="*/ 164336 h 266300"/>
                <a:gd name="connsiteX9" fmla="*/ 849202 w 1474028"/>
                <a:gd name="connsiteY9" fmla="*/ 166675 h 266300"/>
                <a:gd name="connsiteX10" fmla="*/ 821129 w 1474028"/>
                <a:gd name="connsiteY10" fmla="*/ 169015 h 266300"/>
                <a:gd name="connsiteX11" fmla="*/ 786038 w 1474028"/>
                <a:gd name="connsiteY11" fmla="*/ 166675 h 266300"/>
                <a:gd name="connsiteX12" fmla="*/ 725214 w 1474028"/>
                <a:gd name="connsiteY12" fmla="*/ 169015 h 266300"/>
                <a:gd name="connsiteX13" fmla="*/ 664389 w 1474028"/>
                <a:gd name="connsiteY13" fmla="*/ 180712 h 266300"/>
                <a:gd name="connsiteX14" fmla="*/ 587189 w 1474028"/>
                <a:gd name="connsiteY14" fmla="*/ 192409 h 266300"/>
                <a:gd name="connsiteX15" fmla="*/ 540401 w 1474028"/>
                <a:gd name="connsiteY15" fmla="*/ 208785 h 266300"/>
                <a:gd name="connsiteX16" fmla="*/ 121649 w 1474028"/>
                <a:gd name="connsiteY16" fmla="*/ 253233 h 266300"/>
                <a:gd name="connsiteX17" fmla="*/ 11697 w 1474028"/>
                <a:gd name="connsiteY17" fmla="*/ 264930 h 266300"/>
                <a:gd name="connsiteX18" fmla="*/ 0 w 1474028"/>
                <a:gd name="connsiteY18" fmla="*/ 183051 h 266300"/>
                <a:gd name="connsiteX19" fmla="*/ 189491 w 1474028"/>
                <a:gd name="connsiteY19" fmla="*/ 152639 h 266300"/>
                <a:gd name="connsiteX20" fmla="*/ 629391 w 1474028"/>
                <a:gd name="connsiteY20" fmla="*/ 60746 h 26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74028" h="266300">
                  <a:moveTo>
                    <a:pt x="629391" y="60746"/>
                  </a:moveTo>
                  <a:cubicBezTo>
                    <a:pt x="685537" y="60746"/>
                    <a:pt x="747721" y="96354"/>
                    <a:pt x="809856" y="73617"/>
                  </a:cubicBezTo>
                  <a:cubicBezTo>
                    <a:pt x="999582" y="-24013"/>
                    <a:pt x="1329556" y="3898"/>
                    <a:pt x="1472602" y="3118"/>
                  </a:cubicBezTo>
                  <a:cubicBezTo>
                    <a:pt x="1437501" y="111239"/>
                    <a:pt x="1505652" y="73758"/>
                    <a:pt x="1453609" y="93219"/>
                  </a:cubicBezTo>
                  <a:cubicBezTo>
                    <a:pt x="1401566" y="112681"/>
                    <a:pt x="1267955" y="112869"/>
                    <a:pt x="1160342" y="119887"/>
                  </a:cubicBezTo>
                  <a:cubicBezTo>
                    <a:pt x="1141627" y="126906"/>
                    <a:pt x="1127591" y="124566"/>
                    <a:pt x="1118233" y="105851"/>
                  </a:cubicBezTo>
                  <a:cubicBezTo>
                    <a:pt x="1108875" y="91815"/>
                    <a:pt x="1099518" y="89475"/>
                    <a:pt x="1085481" y="96493"/>
                  </a:cubicBezTo>
                  <a:cubicBezTo>
                    <a:pt x="1052730" y="122227"/>
                    <a:pt x="1024657" y="150300"/>
                    <a:pt x="975530" y="133924"/>
                  </a:cubicBezTo>
                  <a:cubicBezTo>
                    <a:pt x="949796" y="124566"/>
                    <a:pt x="926402" y="157318"/>
                    <a:pt x="898329" y="164336"/>
                  </a:cubicBezTo>
                  <a:cubicBezTo>
                    <a:pt x="881954" y="169015"/>
                    <a:pt x="865578" y="161997"/>
                    <a:pt x="849202" y="166675"/>
                  </a:cubicBezTo>
                  <a:cubicBezTo>
                    <a:pt x="839844" y="169015"/>
                    <a:pt x="830487" y="169015"/>
                    <a:pt x="821129" y="169015"/>
                  </a:cubicBezTo>
                  <a:cubicBezTo>
                    <a:pt x="811772" y="169015"/>
                    <a:pt x="804753" y="169015"/>
                    <a:pt x="786038" y="166675"/>
                  </a:cubicBezTo>
                  <a:cubicBezTo>
                    <a:pt x="764984" y="161997"/>
                    <a:pt x="743929" y="157318"/>
                    <a:pt x="725214" y="169015"/>
                  </a:cubicBezTo>
                  <a:cubicBezTo>
                    <a:pt x="706499" y="176033"/>
                    <a:pt x="687783" y="187730"/>
                    <a:pt x="664389" y="180712"/>
                  </a:cubicBezTo>
                  <a:cubicBezTo>
                    <a:pt x="636317" y="166675"/>
                    <a:pt x="610583" y="164336"/>
                    <a:pt x="587189" y="192409"/>
                  </a:cubicBezTo>
                  <a:cubicBezTo>
                    <a:pt x="575492" y="206445"/>
                    <a:pt x="559117" y="208785"/>
                    <a:pt x="540401" y="208785"/>
                  </a:cubicBezTo>
                  <a:lnTo>
                    <a:pt x="121649" y="253233"/>
                  </a:lnTo>
                  <a:cubicBezTo>
                    <a:pt x="116970" y="255573"/>
                    <a:pt x="34331" y="270897"/>
                    <a:pt x="11697" y="264930"/>
                  </a:cubicBezTo>
                  <a:cubicBezTo>
                    <a:pt x="-8578" y="259585"/>
                    <a:pt x="11651" y="208118"/>
                    <a:pt x="0" y="183051"/>
                  </a:cubicBezTo>
                  <a:cubicBezTo>
                    <a:pt x="63164" y="169015"/>
                    <a:pt x="126328" y="154978"/>
                    <a:pt x="189491" y="152639"/>
                  </a:cubicBezTo>
                  <a:cubicBezTo>
                    <a:pt x="271370" y="150300"/>
                    <a:pt x="536611" y="63880"/>
                    <a:pt x="629391" y="60746"/>
                  </a:cubicBezTo>
                  <a:close/>
                </a:path>
              </a:pathLst>
            </a:custGeom>
            <a:solidFill>
              <a:srgbClr val="000000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A2521660-94B9-1945-89CE-EFD26D67681A}"/>
              </a:ext>
            </a:extLst>
          </p:cNvPr>
          <p:cNvSpPr/>
          <p:nvPr/>
        </p:nvSpPr>
        <p:spPr>
          <a:xfrm>
            <a:off x="8685540" y="5665851"/>
            <a:ext cx="2700000" cy="1008112"/>
          </a:xfrm>
          <a:prstGeom prst="rect">
            <a:avLst/>
          </a:prstGeom>
          <a:solidFill>
            <a:schemeClr val="bg2"/>
          </a:solidFill>
          <a:ln w="38100"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C89EF5F-ABFC-DF4C-B36B-D773AA76248C}"/>
              </a:ext>
            </a:extLst>
          </p:cNvPr>
          <p:cNvSpPr/>
          <p:nvPr/>
        </p:nvSpPr>
        <p:spPr>
          <a:xfrm>
            <a:off x="11202442" y="5783423"/>
            <a:ext cx="752762" cy="7527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8A3D4C2-1615-8746-BDE3-32CCCD223811}"/>
              </a:ext>
            </a:extLst>
          </p:cNvPr>
          <p:cNvGrpSpPr/>
          <p:nvPr/>
        </p:nvGrpSpPr>
        <p:grpSpPr>
          <a:xfrm>
            <a:off x="8938692" y="5725827"/>
            <a:ext cx="2238564" cy="995434"/>
            <a:chOff x="2753559" y="2221213"/>
            <a:chExt cx="3303343" cy="995434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5131BAB-BCC1-CA44-A4BA-50B82E7DF4A2}"/>
                </a:ext>
              </a:extLst>
            </p:cNvPr>
            <p:cNvSpPr txBox="1"/>
            <p:nvPr/>
          </p:nvSpPr>
          <p:spPr>
            <a:xfrm>
              <a:off x="2960558" y="2221213"/>
              <a:ext cx="3096344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eorgia" panose="02040502050405020303" pitchFamily="18" charset="0"/>
                  <a:cs typeface="Arial" pitchFamily="34" charset="0"/>
                </a:rPr>
                <a:t>Data collected</a:t>
              </a:r>
              <a:endPara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9D32540-A0CD-254D-B2B8-F832E35263CD}"/>
                </a:ext>
              </a:extLst>
            </p:cNvPr>
            <p:cNvSpPr txBox="1"/>
            <p:nvPr/>
          </p:nvSpPr>
          <p:spPr>
            <a:xfrm>
              <a:off x="2753559" y="2477983"/>
              <a:ext cx="310466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eorgia" panose="02040502050405020303" pitchFamily="18" charset="0"/>
                  <a:cs typeface="Arial" pitchFamily="34" charset="0"/>
                </a:rPr>
                <a:t>A sample of the 51,379 e-receipts collected from the owner</a:t>
              </a:r>
              <a:endPara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</p:grpSp>
      <p:sp>
        <p:nvSpPr>
          <p:cNvPr id="55" name="Frame 17">
            <a:extLst>
              <a:ext uri="{FF2B5EF4-FFF2-40B4-BE49-F238E27FC236}">
                <a16:creationId xmlns:a16="http://schemas.microsoft.com/office/drawing/2014/main" id="{065541AA-C470-7542-A2A8-C88F79F4F48C}"/>
              </a:ext>
            </a:extLst>
          </p:cNvPr>
          <p:cNvSpPr/>
          <p:nvPr/>
        </p:nvSpPr>
        <p:spPr>
          <a:xfrm>
            <a:off x="11410726" y="5982853"/>
            <a:ext cx="323963" cy="35390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0" name="Rectangle: Rounded Corners 24">
            <a:extLst>
              <a:ext uri="{FF2B5EF4-FFF2-40B4-BE49-F238E27FC236}">
                <a16:creationId xmlns:a16="http://schemas.microsoft.com/office/drawing/2014/main" id="{C29552EF-4823-884B-BD1D-C59224DCE635}"/>
              </a:ext>
            </a:extLst>
          </p:cNvPr>
          <p:cNvSpPr/>
          <p:nvPr/>
        </p:nvSpPr>
        <p:spPr>
          <a:xfrm>
            <a:off x="75979" y="104826"/>
            <a:ext cx="2023588" cy="338554"/>
          </a:xfrm>
          <a:prstGeom prst="roundRect">
            <a:avLst>
              <a:gd name="adj" fmla="val 16667"/>
            </a:avLst>
          </a:prstGeom>
          <a:solidFill>
            <a:schemeClr val="accent5">
              <a:alpha val="94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44D860E-CAAC-E749-B46B-E3973B4D8DF6}"/>
              </a:ext>
            </a:extLst>
          </p:cNvPr>
          <p:cNvGrpSpPr/>
          <p:nvPr/>
        </p:nvGrpSpPr>
        <p:grpSpPr>
          <a:xfrm>
            <a:off x="75979" y="115384"/>
            <a:ext cx="6747944" cy="830529"/>
            <a:chOff x="1588775" y="4361861"/>
            <a:chExt cx="3483095" cy="830529"/>
          </a:xfrm>
          <a:noFill/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3626E15-0CFB-0C4C-A6E1-ADBCB17B53FE}"/>
                </a:ext>
              </a:extLst>
            </p:cNvPr>
            <p:cNvSpPr txBox="1"/>
            <p:nvPr/>
          </p:nvSpPr>
          <p:spPr>
            <a:xfrm>
              <a:off x="1931562" y="4853836"/>
              <a:ext cx="3140308" cy="338554"/>
            </a:xfrm>
            <a:prstGeom prst="rect">
              <a:avLst/>
            </a:prstGeom>
            <a:grpFill/>
          </p:spPr>
          <p:txBody>
            <a:bodyPr wrap="square" rtlCol="0" anchor="b" anchorCtr="0">
              <a:spAutoFit/>
            </a:bodyPr>
            <a:lstStyle/>
            <a:p>
              <a:endParaRPr lang="en-US" altLang="ko-KR" sz="1600" dirty="0">
                <a:solidFill>
                  <a:schemeClr val="bg2"/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6DBF500-8A75-0041-B081-370FA5FD7656}"/>
                </a:ext>
              </a:extLst>
            </p:cNvPr>
            <p:cNvSpPr txBox="1"/>
            <p:nvPr/>
          </p:nvSpPr>
          <p:spPr>
            <a:xfrm>
              <a:off x="1588775" y="4361861"/>
              <a:ext cx="2380861" cy="338554"/>
            </a:xfrm>
            <a:prstGeom prst="rect">
              <a:avLst/>
            </a:prstGeom>
            <a:grpFill/>
          </p:spPr>
          <p:txBody>
            <a:bodyPr wrap="square" rtlCol="0" anchor="b" anchorCtr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Georgia" panose="02040502050405020303" pitchFamily="18" charset="0"/>
                  <a:ea typeface="FZShuTi" pitchFamily="2" charset="-122"/>
                  <a:cs typeface="Arial" pitchFamily="34" charset="0"/>
                </a:rPr>
                <a:t>Customers’ Invoices</a:t>
              </a:r>
              <a:endParaRPr lang="ko-KR" altLang="en-US" sz="1600" dirty="0">
                <a:solidFill>
                  <a:schemeClr val="bg1"/>
                </a:solidFill>
                <a:latin typeface="Georgia" panose="02040502050405020303" pitchFamily="18" charset="0"/>
                <a:cs typeface="Arial" pitchFamily="34" charset="0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2099568" y="5665851"/>
            <a:ext cx="1688662" cy="11757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7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772</Words>
  <Application>Microsoft Office PowerPoint</Application>
  <PresentationFormat>Widescreen</PresentationFormat>
  <Paragraphs>314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25</vt:i4>
      </vt:variant>
    </vt:vector>
  </HeadingPairs>
  <TitlesOfParts>
    <vt:vector size="42" baseType="lpstr">
      <vt:lpstr>Arial Unicode MS</vt:lpstr>
      <vt:lpstr>Arial</vt:lpstr>
      <vt:lpstr>Baghdad</vt:lpstr>
      <vt:lpstr>Calibri</vt:lpstr>
      <vt:lpstr>Cambria Math</vt:lpstr>
      <vt:lpstr>Courier New</vt:lpstr>
      <vt:lpstr>FZShuTi</vt:lpstr>
      <vt:lpstr>GENISO</vt:lpstr>
      <vt:lpstr>Georgia</vt:lpstr>
      <vt:lpstr>Lato</vt:lpstr>
      <vt:lpstr>Source Sans Pro</vt:lpstr>
      <vt:lpstr>Source Sans Pro Light</vt:lpstr>
      <vt:lpstr>Times New Roman</vt:lpstr>
      <vt:lpstr>Cover and End Slide Master</vt:lpstr>
      <vt:lpstr>Contents Slide Master</vt:lpstr>
      <vt:lpstr>Section Break Slide Master</vt:lpstr>
      <vt:lpstr>1_Contents Slide Master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Performance Evaluation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Samer Haidar</dc:creator>
  <cp:lastModifiedBy>Mazen Hajj Diab</cp:lastModifiedBy>
  <cp:revision>12</cp:revision>
  <dcterms:created xsi:type="dcterms:W3CDTF">2020-12-06T20:38:08Z</dcterms:created>
  <dcterms:modified xsi:type="dcterms:W3CDTF">2020-12-07T16:11:45Z</dcterms:modified>
</cp:coreProperties>
</file>

<file path=docProps/thumbnail.jpeg>
</file>